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57" r:id="rId4"/>
    <p:sldId id="258" r:id="rId5"/>
    <p:sldId id="259" r:id="rId6"/>
    <p:sldId id="260" r:id="rId7"/>
    <p:sldId id="261" r:id="rId8"/>
    <p:sldId id="262" r:id="rId9"/>
    <p:sldId id="263" r:id="rId10"/>
    <p:sldId id="264" r:id="rId11"/>
    <p:sldId id="265" r:id="rId12"/>
    <p:sldId id="266" r:id="rId13"/>
    <p:sldId id="267" r:id="rId14"/>
    <p:sldId id="279" r:id="rId15"/>
    <p:sldId id="270" r:id="rId16"/>
    <p:sldId id="280" r:id="rId17"/>
    <p:sldId id="271" r:id="rId18"/>
    <p:sldId id="273" r:id="rId19"/>
    <p:sldId id="272" r:id="rId20"/>
    <p:sldId id="274" r:id="rId21"/>
    <p:sldId id="282" r:id="rId22"/>
    <p:sldId id="275" r:id="rId23"/>
    <p:sldId id="276" r:id="rId24"/>
    <p:sldId id="277" r:id="rId25"/>
    <p:sldId id="278" r:id="rId26"/>
    <p:sldId id="283" r:id="rId27"/>
  </p:sldIdLst>
  <p:sldSz cx="11658600" cy="98298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650" y="-114"/>
      </p:cViewPr>
      <p:guideLst>
        <p:guide orient="horz" pos="3096"/>
        <p:guide pos="3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4395" y="3053610"/>
            <a:ext cx="9909810" cy="2107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748790" y="5570220"/>
            <a:ext cx="8161020" cy="2512060"/>
          </a:xfrm>
        </p:spPr>
        <p:txBody>
          <a:bodyPr/>
          <a:lstStyle>
            <a:lvl1pPr marL="0" indent="0" algn="ctr">
              <a:buNone/>
              <a:defRPr>
                <a:solidFill>
                  <a:schemeClr val="tx1">
                    <a:tint val="75000"/>
                  </a:schemeClr>
                </a:solidFill>
              </a:defRPr>
            </a:lvl1pPr>
            <a:lvl2pPr marL="613928" indent="0" algn="ctr">
              <a:buNone/>
              <a:defRPr>
                <a:solidFill>
                  <a:schemeClr val="tx1">
                    <a:tint val="75000"/>
                  </a:schemeClr>
                </a:solidFill>
              </a:defRPr>
            </a:lvl2pPr>
            <a:lvl3pPr marL="1227856" indent="0" algn="ctr">
              <a:buNone/>
              <a:defRPr>
                <a:solidFill>
                  <a:schemeClr val="tx1">
                    <a:tint val="75000"/>
                  </a:schemeClr>
                </a:solidFill>
              </a:defRPr>
            </a:lvl3pPr>
            <a:lvl4pPr marL="1841784" indent="0" algn="ctr">
              <a:buNone/>
              <a:defRPr>
                <a:solidFill>
                  <a:schemeClr val="tx1">
                    <a:tint val="75000"/>
                  </a:schemeClr>
                </a:solidFill>
              </a:defRPr>
            </a:lvl4pPr>
            <a:lvl5pPr marL="2455713" indent="0" algn="ctr">
              <a:buNone/>
              <a:defRPr>
                <a:solidFill>
                  <a:schemeClr val="tx1">
                    <a:tint val="75000"/>
                  </a:schemeClr>
                </a:solidFill>
              </a:defRPr>
            </a:lvl5pPr>
            <a:lvl6pPr marL="3069641" indent="0" algn="ctr">
              <a:buNone/>
              <a:defRPr>
                <a:solidFill>
                  <a:schemeClr val="tx1">
                    <a:tint val="75000"/>
                  </a:schemeClr>
                </a:solidFill>
              </a:defRPr>
            </a:lvl6pPr>
            <a:lvl7pPr marL="3683569" indent="0" algn="ctr">
              <a:buNone/>
              <a:defRPr>
                <a:solidFill>
                  <a:schemeClr val="tx1">
                    <a:tint val="75000"/>
                  </a:schemeClr>
                </a:solidFill>
              </a:defRPr>
            </a:lvl7pPr>
            <a:lvl8pPr marL="4297497" indent="0" algn="ctr">
              <a:buNone/>
              <a:defRPr>
                <a:solidFill>
                  <a:schemeClr val="tx1">
                    <a:tint val="75000"/>
                  </a:schemeClr>
                </a:solidFill>
              </a:defRPr>
            </a:lvl8pPr>
            <a:lvl9pPr marL="49114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5E36E6-27E8-4CB4-8596-7D61AB489509}" type="datetimeFigureOut">
              <a:rPr lang="en-US" smtClean="0"/>
              <a:t>7/17/2012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7E511-89DE-4541-832A-F2C516480121}" type="slidenum">
              <a:rPr lang="en-US" smtClean="0"/>
              <a:t>‹#›</a:t>
            </a:fld>
            <a:endParaRPr lang="en-US"/>
          </a:p>
        </p:txBody>
      </p:sp>
    </p:spTree>
    <p:extLst>
      <p:ext uri="{BB962C8B-B14F-4D97-AF65-F5344CB8AC3E}">
        <p14:creationId xmlns:p14="http://schemas.microsoft.com/office/powerpoint/2010/main" val="2647490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5E36E6-27E8-4CB4-8596-7D61AB489509}" type="datetimeFigureOut">
              <a:rPr lang="en-US" smtClean="0"/>
              <a:t>7/17/2012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7E511-89DE-4541-832A-F2C516480121}" type="slidenum">
              <a:rPr lang="en-US" smtClean="0"/>
              <a:t>‹#›</a:t>
            </a:fld>
            <a:endParaRPr lang="en-US"/>
          </a:p>
        </p:txBody>
      </p:sp>
    </p:spTree>
    <p:extLst>
      <p:ext uri="{BB962C8B-B14F-4D97-AF65-F5344CB8AC3E}">
        <p14:creationId xmlns:p14="http://schemas.microsoft.com/office/powerpoint/2010/main" val="3957774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2485" y="393648"/>
            <a:ext cx="2623185" cy="83871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82930" y="393648"/>
            <a:ext cx="7675245" cy="838718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5E36E6-27E8-4CB4-8596-7D61AB489509}" type="datetimeFigureOut">
              <a:rPr lang="en-US" smtClean="0"/>
              <a:t>7/17/2012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7E511-89DE-4541-832A-F2C516480121}" type="slidenum">
              <a:rPr lang="en-US" smtClean="0"/>
              <a:t>‹#›</a:t>
            </a:fld>
            <a:endParaRPr lang="en-US"/>
          </a:p>
        </p:txBody>
      </p:sp>
    </p:spTree>
    <p:extLst>
      <p:ext uri="{BB962C8B-B14F-4D97-AF65-F5344CB8AC3E}">
        <p14:creationId xmlns:p14="http://schemas.microsoft.com/office/powerpoint/2010/main" val="2880870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5E36E6-27E8-4CB4-8596-7D61AB489509}" type="datetimeFigureOut">
              <a:rPr lang="en-US" smtClean="0"/>
              <a:t>7/17/2012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7E511-89DE-4541-832A-F2C516480121}" type="slidenum">
              <a:rPr lang="en-US" smtClean="0"/>
              <a:t>‹#›</a:t>
            </a:fld>
            <a:endParaRPr lang="en-US"/>
          </a:p>
        </p:txBody>
      </p:sp>
    </p:spTree>
    <p:extLst>
      <p:ext uri="{BB962C8B-B14F-4D97-AF65-F5344CB8AC3E}">
        <p14:creationId xmlns:p14="http://schemas.microsoft.com/office/powerpoint/2010/main" val="211951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0949" y="6316557"/>
            <a:ext cx="9909810" cy="1952308"/>
          </a:xfrm>
        </p:spPr>
        <p:txBody>
          <a:bodyPr anchor="t"/>
          <a:lstStyle>
            <a:lvl1pPr algn="l">
              <a:defRPr sz="5400" b="1" cap="all"/>
            </a:lvl1pPr>
          </a:lstStyle>
          <a:p>
            <a:r>
              <a:rPr lang="en-US" smtClean="0"/>
              <a:t>Click to edit Master title style</a:t>
            </a:r>
            <a:endParaRPr lang="en-US"/>
          </a:p>
        </p:txBody>
      </p:sp>
      <p:sp>
        <p:nvSpPr>
          <p:cNvPr id="3" name="Text Placeholder 2"/>
          <p:cNvSpPr>
            <a:spLocks noGrp="1"/>
          </p:cNvSpPr>
          <p:nvPr>
            <p:ph type="body" idx="1"/>
          </p:nvPr>
        </p:nvSpPr>
        <p:spPr>
          <a:xfrm>
            <a:off x="920949" y="4166289"/>
            <a:ext cx="9909810" cy="2150268"/>
          </a:xfrm>
        </p:spPr>
        <p:txBody>
          <a:bodyPr anchor="b"/>
          <a:lstStyle>
            <a:lvl1pPr marL="0" indent="0">
              <a:buNone/>
              <a:defRPr sz="2700">
                <a:solidFill>
                  <a:schemeClr val="tx1">
                    <a:tint val="75000"/>
                  </a:schemeClr>
                </a:solidFill>
              </a:defRPr>
            </a:lvl1pPr>
            <a:lvl2pPr marL="613928" indent="0">
              <a:buNone/>
              <a:defRPr sz="2400">
                <a:solidFill>
                  <a:schemeClr val="tx1">
                    <a:tint val="75000"/>
                  </a:schemeClr>
                </a:solidFill>
              </a:defRPr>
            </a:lvl2pPr>
            <a:lvl3pPr marL="1227856" indent="0">
              <a:buNone/>
              <a:defRPr sz="2100">
                <a:solidFill>
                  <a:schemeClr val="tx1">
                    <a:tint val="75000"/>
                  </a:schemeClr>
                </a:solidFill>
              </a:defRPr>
            </a:lvl3pPr>
            <a:lvl4pPr marL="1841784" indent="0">
              <a:buNone/>
              <a:defRPr sz="1900">
                <a:solidFill>
                  <a:schemeClr val="tx1">
                    <a:tint val="75000"/>
                  </a:schemeClr>
                </a:solidFill>
              </a:defRPr>
            </a:lvl4pPr>
            <a:lvl5pPr marL="2455713" indent="0">
              <a:buNone/>
              <a:defRPr sz="1900">
                <a:solidFill>
                  <a:schemeClr val="tx1">
                    <a:tint val="75000"/>
                  </a:schemeClr>
                </a:solidFill>
              </a:defRPr>
            </a:lvl5pPr>
            <a:lvl6pPr marL="3069641" indent="0">
              <a:buNone/>
              <a:defRPr sz="1900">
                <a:solidFill>
                  <a:schemeClr val="tx1">
                    <a:tint val="75000"/>
                  </a:schemeClr>
                </a:solidFill>
              </a:defRPr>
            </a:lvl6pPr>
            <a:lvl7pPr marL="3683569" indent="0">
              <a:buNone/>
              <a:defRPr sz="1900">
                <a:solidFill>
                  <a:schemeClr val="tx1">
                    <a:tint val="75000"/>
                  </a:schemeClr>
                </a:solidFill>
              </a:defRPr>
            </a:lvl7pPr>
            <a:lvl8pPr marL="4297497" indent="0">
              <a:buNone/>
              <a:defRPr sz="1900">
                <a:solidFill>
                  <a:schemeClr val="tx1">
                    <a:tint val="75000"/>
                  </a:schemeClr>
                </a:solidFill>
              </a:defRPr>
            </a:lvl8pPr>
            <a:lvl9pPr marL="4911425"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5E36E6-27E8-4CB4-8596-7D61AB489509}" type="datetimeFigureOut">
              <a:rPr lang="en-US" smtClean="0"/>
              <a:t>7/17/2012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7E511-89DE-4541-832A-F2C516480121}" type="slidenum">
              <a:rPr lang="en-US" smtClean="0"/>
              <a:t>‹#›</a:t>
            </a:fld>
            <a:endParaRPr lang="en-US"/>
          </a:p>
        </p:txBody>
      </p:sp>
    </p:spTree>
    <p:extLst>
      <p:ext uri="{BB962C8B-B14F-4D97-AF65-F5344CB8AC3E}">
        <p14:creationId xmlns:p14="http://schemas.microsoft.com/office/powerpoint/2010/main" val="3762860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82930" y="2293621"/>
            <a:ext cx="5149215" cy="6487214"/>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26455" y="2293621"/>
            <a:ext cx="5149215" cy="6487214"/>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5E36E6-27E8-4CB4-8596-7D61AB489509}" type="datetimeFigureOut">
              <a:rPr lang="en-US" smtClean="0"/>
              <a:t>7/17/2012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7E511-89DE-4541-832A-F2C516480121}" type="slidenum">
              <a:rPr lang="en-US" smtClean="0"/>
              <a:t>‹#›</a:t>
            </a:fld>
            <a:endParaRPr lang="en-US"/>
          </a:p>
        </p:txBody>
      </p:sp>
    </p:spTree>
    <p:extLst>
      <p:ext uri="{BB962C8B-B14F-4D97-AF65-F5344CB8AC3E}">
        <p14:creationId xmlns:p14="http://schemas.microsoft.com/office/powerpoint/2010/main" val="122475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82930" y="2200329"/>
            <a:ext cx="5151240" cy="916992"/>
          </a:xfrm>
        </p:spPr>
        <p:txBody>
          <a:bodyPr anchor="b"/>
          <a:lstStyle>
            <a:lvl1pPr marL="0" indent="0">
              <a:buNone/>
              <a:defRPr sz="3200" b="1"/>
            </a:lvl1pPr>
            <a:lvl2pPr marL="613928" indent="0">
              <a:buNone/>
              <a:defRPr sz="2700" b="1"/>
            </a:lvl2pPr>
            <a:lvl3pPr marL="1227856" indent="0">
              <a:buNone/>
              <a:defRPr sz="2400" b="1"/>
            </a:lvl3pPr>
            <a:lvl4pPr marL="1841784" indent="0">
              <a:buNone/>
              <a:defRPr sz="2100" b="1"/>
            </a:lvl4pPr>
            <a:lvl5pPr marL="2455713" indent="0">
              <a:buNone/>
              <a:defRPr sz="2100" b="1"/>
            </a:lvl5pPr>
            <a:lvl6pPr marL="3069641" indent="0">
              <a:buNone/>
              <a:defRPr sz="2100" b="1"/>
            </a:lvl6pPr>
            <a:lvl7pPr marL="3683569" indent="0">
              <a:buNone/>
              <a:defRPr sz="2100" b="1"/>
            </a:lvl7pPr>
            <a:lvl8pPr marL="4297497" indent="0">
              <a:buNone/>
              <a:defRPr sz="2100" b="1"/>
            </a:lvl8pPr>
            <a:lvl9pPr marL="491142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582930" y="3117321"/>
            <a:ext cx="5151240" cy="566351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922408" y="2200329"/>
            <a:ext cx="5153263" cy="916992"/>
          </a:xfrm>
        </p:spPr>
        <p:txBody>
          <a:bodyPr anchor="b"/>
          <a:lstStyle>
            <a:lvl1pPr marL="0" indent="0">
              <a:buNone/>
              <a:defRPr sz="3200" b="1"/>
            </a:lvl1pPr>
            <a:lvl2pPr marL="613928" indent="0">
              <a:buNone/>
              <a:defRPr sz="2700" b="1"/>
            </a:lvl2pPr>
            <a:lvl3pPr marL="1227856" indent="0">
              <a:buNone/>
              <a:defRPr sz="2400" b="1"/>
            </a:lvl3pPr>
            <a:lvl4pPr marL="1841784" indent="0">
              <a:buNone/>
              <a:defRPr sz="2100" b="1"/>
            </a:lvl4pPr>
            <a:lvl5pPr marL="2455713" indent="0">
              <a:buNone/>
              <a:defRPr sz="2100" b="1"/>
            </a:lvl5pPr>
            <a:lvl6pPr marL="3069641" indent="0">
              <a:buNone/>
              <a:defRPr sz="2100" b="1"/>
            </a:lvl6pPr>
            <a:lvl7pPr marL="3683569" indent="0">
              <a:buNone/>
              <a:defRPr sz="2100" b="1"/>
            </a:lvl7pPr>
            <a:lvl8pPr marL="4297497" indent="0">
              <a:buNone/>
              <a:defRPr sz="2100" b="1"/>
            </a:lvl8pPr>
            <a:lvl9pPr marL="491142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5922408" y="3117321"/>
            <a:ext cx="5153263" cy="566351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5E36E6-27E8-4CB4-8596-7D61AB489509}" type="datetimeFigureOut">
              <a:rPr lang="en-US" smtClean="0"/>
              <a:t>7/17/2012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27E511-89DE-4541-832A-F2C516480121}" type="slidenum">
              <a:rPr lang="en-US" smtClean="0"/>
              <a:t>‹#›</a:t>
            </a:fld>
            <a:endParaRPr lang="en-US"/>
          </a:p>
        </p:txBody>
      </p:sp>
    </p:spTree>
    <p:extLst>
      <p:ext uri="{BB962C8B-B14F-4D97-AF65-F5344CB8AC3E}">
        <p14:creationId xmlns:p14="http://schemas.microsoft.com/office/powerpoint/2010/main" val="466973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5E36E6-27E8-4CB4-8596-7D61AB489509}" type="datetimeFigureOut">
              <a:rPr lang="en-US" smtClean="0"/>
              <a:t>7/17/2012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27E511-89DE-4541-832A-F2C516480121}" type="slidenum">
              <a:rPr lang="en-US" smtClean="0"/>
              <a:t>‹#›</a:t>
            </a:fld>
            <a:endParaRPr lang="en-US"/>
          </a:p>
        </p:txBody>
      </p:sp>
    </p:spTree>
    <p:extLst>
      <p:ext uri="{BB962C8B-B14F-4D97-AF65-F5344CB8AC3E}">
        <p14:creationId xmlns:p14="http://schemas.microsoft.com/office/powerpoint/2010/main" val="2266643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E36E6-27E8-4CB4-8596-7D61AB489509}" type="datetimeFigureOut">
              <a:rPr lang="en-US" smtClean="0"/>
              <a:t>7/17/2012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27E511-89DE-4541-832A-F2C516480121}" type="slidenum">
              <a:rPr lang="en-US" smtClean="0"/>
              <a:t>‹#›</a:t>
            </a:fld>
            <a:endParaRPr lang="en-US"/>
          </a:p>
        </p:txBody>
      </p:sp>
    </p:spTree>
    <p:extLst>
      <p:ext uri="{BB962C8B-B14F-4D97-AF65-F5344CB8AC3E}">
        <p14:creationId xmlns:p14="http://schemas.microsoft.com/office/powerpoint/2010/main" val="3751648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2931" y="391372"/>
            <a:ext cx="3835599" cy="1665605"/>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558189" y="391372"/>
            <a:ext cx="6517481" cy="8389462"/>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82931" y="2056977"/>
            <a:ext cx="3835599" cy="6723857"/>
          </a:xfrm>
        </p:spPr>
        <p:txBody>
          <a:bodyPr/>
          <a:lstStyle>
            <a:lvl1pPr marL="0" indent="0">
              <a:buNone/>
              <a:defRPr sz="1900"/>
            </a:lvl1pPr>
            <a:lvl2pPr marL="613928" indent="0">
              <a:buNone/>
              <a:defRPr sz="1600"/>
            </a:lvl2pPr>
            <a:lvl3pPr marL="1227856" indent="0">
              <a:buNone/>
              <a:defRPr sz="1300"/>
            </a:lvl3pPr>
            <a:lvl4pPr marL="1841784" indent="0">
              <a:buNone/>
              <a:defRPr sz="1200"/>
            </a:lvl4pPr>
            <a:lvl5pPr marL="2455713" indent="0">
              <a:buNone/>
              <a:defRPr sz="1200"/>
            </a:lvl5pPr>
            <a:lvl6pPr marL="3069641" indent="0">
              <a:buNone/>
              <a:defRPr sz="1200"/>
            </a:lvl6pPr>
            <a:lvl7pPr marL="3683569" indent="0">
              <a:buNone/>
              <a:defRPr sz="1200"/>
            </a:lvl7pPr>
            <a:lvl8pPr marL="4297497" indent="0">
              <a:buNone/>
              <a:defRPr sz="1200"/>
            </a:lvl8pPr>
            <a:lvl9pPr marL="4911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5E36E6-27E8-4CB4-8596-7D61AB489509}" type="datetimeFigureOut">
              <a:rPr lang="en-US" smtClean="0"/>
              <a:t>7/17/2012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7E511-89DE-4541-832A-F2C516480121}" type="slidenum">
              <a:rPr lang="en-US" smtClean="0"/>
              <a:t>‹#›</a:t>
            </a:fld>
            <a:endParaRPr lang="en-US"/>
          </a:p>
        </p:txBody>
      </p:sp>
    </p:spTree>
    <p:extLst>
      <p:ext uri="{BB962C8B-B14F-4D97-AF65-F5344CB8AC3E}">
        <p14:creationId xmlns:p14="http://schemas.microsoft.com/office/powerpoint/2010/main" val="3924922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5167" y="6880860"/>
            <a:ext cx="6995160" cy="812324"/>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285167" y="878311"/>
            <a:ext cx="6995160" cy="5897880"/>
          </a:xfrm>
        </p:spPr>
        <p:txBody>
          <a:bodyPr/>
          <a:lstStyle>
            <a:lvl1pPr marL="0" indent="0">
              <a:buNone/>
              <a:defRPr sz="4300"/>
            </a:lvl1pPr>
            <a:lvl2pPr marL="613928" indent="0">
              <a:buNone/>
              <a:defRPr sz="3800"/>
            </a:lvl2pPr>
            <a:lvl3pPr marL="1227856" indent="0">
              <a:buNone/>
              <a:defRPr sz="3200"/>
            </a:lvl3pPr>
            <a:lvl4pPr marL="1841784" indent="0">
              <a:buNone/>
              <a:defRPr sz="2700"/>
            </a:lvl4pPr>
            <a:lvl5pPr marL="2455713" indent="0">
              <a:buNone/>
              <a:defRPr sz="2700"/>
            </a:lvl5pPr>
            <a:lvl6pPr marL="3069641" indent="0">
              <a:buNone/>
              <a:defRPr sz="2700"/>
            </a:lvl6pPr>
            <a:lvl7pPr marL="3683569" indent="0">
              <a:buNone/>
              <a:defRPr sz="2700"/>
            </a:lvl7pPr>
            <a:lvl8pPr marL="4297497" indent="0">
              <a:buNone/>
              <a:defRPr sz="2700"/>
            </a:lvl8pPr>
            <a:lvl9pPr marL="4911425" indent="0">
              <a:buNone/>
              <a:defRPr sz="2700"/>
            </a:lvl9pPr>
          </a:lstStyle>
          <a:p>
            <a:endParaRPr lang="en-US"/>
          </a:p>
        </p:txBody>
      </p:sp>
      <p:sp>
        <p:nvSpPr>
          <p:cNvPr id="4" name="Text Placeholder 3"/>
          <p:cNvSpPr>
            <a:spLocks noGrp="1"/>
          </p:cNvSpPr>
          <p:nvPr>
            <p:ph type="body" sz="half" idx="2"/>
          </p:nvPr>
        </p:nvSpPr>
        <p:spPr>
          <a:xfrm>
            <a:off x="2285167" y="7693184"/>
            <a:ext cx="6995160" cy="1153636"/>
          </a:xfrm>
        </p:spPr>
        <p:txBody>
          <a:bodyPr/>
          <a:lstStyle>
            <a:lvl1pPr marL="0" indent="0">
              <a:buNone/>
              <a:defRPr sz="1900"/>
            </a:lvl1pPr>
            <a:lvl2pPr marL="613928" indent="0">
              <a:buNone/>
              <a:defRPr sz="1600"/>
            </a:lvl2pPr>
            <a:lvl3pPr marL="1227856" indent="0">
              <a:buNone/>
              <a:defRPr sz="1300"/>
            </a:lvl3pPr>
            <a:lvl4pPr marL="1841784" indent="0">
              <a:buNone/>
              <a:defRPr sz="1200"/>
            </a:lvl4pPr>
            <a:lvl5pPr marL="2455713" indent="0">
              <a:buNone/>
              <a:defRPr sz="1200"/>
            </a:lvl5pPr>
            <a:lvl6pPr marL="3069641" indent="0">
              <a:buNone/>
              <a:defRPr sz="1200"/>
            </a:lvl6pPr>
            <a:lvl7pPr marL="3683569" indent="0">
              <a:buNone/>
              <a:defRPr sz="1200"/>
            </a:lvl7pPr>
            <a:lvl8pPr marL="4297497" indent="0">
              <a:buNone/>
              <a:defRPr sz="1200"/>
            </a:lvl8pPr>
            <a:lvl9pPr marL="4911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5E36E6-27E8-4CB4-8596-7D61AB489509}" type="datetimeFigureOut">
              <a:rPr lang="en-US" smtClean="0"/>
              <a:t>7/17/2012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7E511-89DE-4541-832A-F2C516480121}" type="slidenum">
              <a:rPr lang="en-US" smtClean="0"/>
              <a:t>‹#›</a:t>
            </a:fld>
            <a:endParaRPr lang="en-US"/>
          </a:p>
        </p:txBody>
      </p:sp>
    </p:spTree>
    <p:extLst>
      <p:ext uri="{BB962C8B-B14F-4D97-AF65-F5344CB8AC3E}">
        <p14:creationId xmlns:p14="http://schemas.microsoft.com/office/powerpoint/2010/main" val="3615087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2930" y="393648"/>
            <a:ext cx="10492740" cy="1638300"/>
          </a:xfrm>
          <a:prstGeom prst="rect">
            <a:avLst/>
          </a:prstGeom>
        </p:spPr>
        <p:txBody>
          <a:bodyPr vert="horz" lIns="122786" tIns="61393" rIns="122786" bIns="6139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82930" y="2293621"/>
            <a:ext cx="10492740" cy="6487214"/>
          </a:xfrm>
          <a:prstGeom prst="rect">
            <a:avLst/>
          </a:prstGeom>
        </p:spPr>
        <p:txBody>
          <a:bodyPr vert="horz" lIns="122786" tIns="61393" rIns="122786" bIns="613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82930" y="9110769"/>
            <a:ext cx="2720340" cy="523346"/>
          </a:xfrm>
          <a:prstGeom prst="rect">
            <a:avLst/>
          </a:prstGeom>
        </p:spPr>
        <p:txBody>
          <a:bodyPr vert="horz" lIns="122786" tIns="61393" rIns="122786" bIns="61393" rtlCol="0" anchor="ctr"/>
          <a:lstStyle>
            <a:lvl1pPr algn="l">
              <a:defRPr sz="1600">
                <a:solidFill>
                  <a:schemeClr val="tx1">
                    <a:tint val="75000"/>
                  </a:schemeClr>
                </a:solidFill>
              </a:defRPr>
            </a:lvl1pPr>
          </a:lstStyle>
          <a:p>
            <a:fld id="{745E36E6-27E8-4CB4-8596-7D61AB489509}" type="datetimeFigureOut">
              <a:rPr lang="en-US" smtClean="0"/>
              <a:t>7/17/2012</a:t>
            </a:fld>
            <a:endParaRPr lang="en-US"/>
          </a:p>
        </p:txBody>
      </p:sp>
      <p:sp>
        <p:nvSpPr>
          <p:cNvPr id="5" name="Footer Placeholder 4"/>
          <p:cNvSpPr>
            <a:spLocks noGrp="1"/>
          </p:cNvSpPr>
          <p:nvPr>
            <p:ph type="ftr" sz="quarter" idx="3"/>
          </p:nvPr>
        </p:nvSpPr>
        <p:spPr>
          <a:xfrm>
            <a:off x="3983355" y="9110769"/>
            <a:ext cx="3691890" cy="523346"/>
          </a:xfrm>
          <a:prstGeom prst="rect">
            <a:avLst/>
          </a:prstGeom>
        </p:spPr>
        <p:txBody>
          <a:bodyPr vert="horz" lIns="122786" tIns="61393" rIns="122786" bIns="61393"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55330" y="9110769"/>
            <a:ext cx="2720340" cy="523346"/>
          </a:xfrm>
          <a:prstGeom prst="rect">
            <a:avLst/>
          </a:prstGeom>
        </p:spPr>
        <p:txBody>
          <a:bodyPr vert="horz" lIns="122786" tIns="61393" rIns="122786" bIns="61393" rtlCol="0" anchor="ctr"/>
          <a:lstStyle>
            <a:lvl1pPr algn="r">
              <a:defRPr sz="1600">
                <a:solidFill>
                  <a:schemeClr val="tx1">
                    <a:tint val="75000"/>
                  </a:schemeClr>
                </a:solidFill>
              </a:defRPr>
            </a:lvl1pPr>
          </a:lstStyle>
          <a:p>
            <a:fld id="{7027E511-89DE-4541-832A-F2C516480121}" type="slidenum">
              <a:rPr lang="en-US" smtClean="0"/>
              <a:t>‹#›</a:t>
            </a:fld>
            <a:endParaRPr lang="en-US"/>
          </a:p>
        </p:txBody>
      </p:sp>
    </p:spTree>
    <p:extLst>
      <p:ext uri="{BB962C8B-B14F-4D97-AF65-F5344CB8AC3E}">
        <p14:creationId xmlns:p14="http://schemas.microsoft.com/office/powerpoint/2010/main" val="252358219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microsoft.com/office/2007/relationships/hdphoto" Target="../media/hdphoto1.wdp"/><Relationship Id="rId7"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2.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884" r="5185"/>
          <a:stretch/>
        </p:blipFill>
        <p:spPr>
          <a:xfrm>
            <a:off x="0" y="0"/>
            <a:ext cx="11658600" cy="9829800"/>
          </a:xfrm>
          <a:prstGeom prst="rect">
            <a:avLst/>
          </a:prstGeom>
        </p:spPr>
      </p:pic>
      <p:sp>
        <p:nvSpPr>
          <p:cNvPr id="2" name="Title 1"/>
          <p:cNvSpPr>
            <a:spLocks noGrp="1"/>
          </p:cNvSpPr>
          <p:nvPr>
            <p:ph type="ctrTitle"/>
          </p:nvPr>
        </p:nvSpPr>
        <p:spPr>
          <a:xfrm>
            <a:off x="194310" y="0"/>
            <a:ext cx="11269980" cy="1310639"/>
          </a:xfrm>
        </p:spPr>
        <p:txBody>
          <a:bodyPr>
            <a:noAutofit/>
          </a:bodyPr>
          <a:lstStyle/>
          <a:p>
            <a:r>
              <a:rPr lang="en-US" sz="100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WELCOME TO LIFE</a:t>
            </a:r>
            <a:endParaRPr lang="en-US" sz="100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3" name="Subtitle 2"/>
          <p:cNvSpPr>
            <a:spLocks noGrp="1"/>
          </p:cNvSpPr>
          <p:nvPr>
            <p:ph type="subTitle" idx="1"/>
          </p:nvPr>
        </p:nvSpPr>
        <p:spPr>
          <a:xfrm>
            <a:off x="4305300" y="7124700"/>
            <a:ext cx="7158990" cy="1678940"/>
          </a:xfrm>
        </p:spPr>
        <p:txBody>
          <a:bodyPr>
            <a:noAutofit/>
          </a:bodyPr>
          <a:lstStyle/>
          <a:p>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10800000" algn="r" rotWithShape="0">
                    <a:prstClr val="black">
                      <a:alpha val="40000"/>
                    </a:prstClr>
                  </a:outerShdw>
                </a:effectLst>
              </a:rPr>
              <a:t>A GUIDE FOR NEW MEMBERS </a:t>
            </a:r>
            <a:endPar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10800000" algn="r" rotWithShape="0">
                  <a:prstClr val="black">
                    <a:alpha val="40000"/>
                  </a:prstClr>
                </a:outerShdw>
              </a:effectLst>
            </a:endParaRPr>
          </a:p>
          <a:p>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10800000" algn="r" rotWithShape="0">
                    <a:prstClr val="black">
                      <a:alpha val="40000"/>
                    </a:prstClr>
                  </a:outerShdw>
                </a:effectLst>
              </a:rPr>
              <a:t>OF </a:t>
            </a: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10800000" algn="r" rotWithShape="0">
                    <a:prstClr val="black">
                      <a:alpha val="40000"/>
                    </a:prstClr>
                  </a:outerShdw>
                </a:effectLst>
              </a:rPr>
              <a:t>THE HUMAN RACE</a:t>
            </a:r>
          </a:p>
        </p:txBody>
      </p:sp>
      <p:sp>
        <p:nvSpPr>
          <p:cNvPr id="5" name="TextBox 4"/>
          <p:cNvSpPr txBox="1"/>
          <p:nvPr/>
        </p:nvSpPr>
        <p:spPr>
          <a:xfrm>
            <a:off x="8905407" y="8907364"/>
            <a:ext cx="2286000" cy="461665"/>
          </a:xfrm>
          <a:prstGeom prst="rect">
            <a:avLst/>
          </a:prstGeom>
          <a:noFill/>
        </p:spPr>
        <p:txBody>
          <a:bodyPr wrap="square" rtlCol="0">
            <a:spAutoFit/>
          </a:bodyPr>
          <a:lstStyle/>
          <a:p>
            <a:r>
              <a:rPr lang="en-US" dirty="0" smtClean="0"/>
              <a:t>by  </a:t>
            </a:r>
            <a:r>
              <a:rPr lang="en-US" dirty="0" err="1" smtClean="0"/>
              <a:t>ryan</a:t>
            </a:r>
            <a:r>
              <a:rPr lang="en-US" dirty="0" smtClean="0"/>
              <a:t>  somma</a:t>
            </a:r>
            <a:endParaRPr lang="en-US" dirty="0"/>
          </a:p>
        </p:txBody>
      </p:sp>
    </p:spTree>
    <p:extLst>
      <p:ext uri="{BB962C8B-B14F-4D97-AF65-F5344CB8AC3E}">
        <p14:creationId xmlns:p14="http://schemas.microsoft.com/office/powerpoint/2010/main" val="1646523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rightnessContrast bright="-80000" contrast="-25000"/>
                    </a14:imgEffect>
                  </a14:imgLayer>
                </a14:imgProps>
              </a:ext>
              <a:ext uri="{28A0092B-C50C-407E-A947-70E740481C1C}">
                <a14:useLocalDpi xmlns:a14="http://schemas.microsoft.com/office/drawing/2010/main" val="0"/>
              </a:ext>
            </a:extLst>
          </a:blip>
          <a:stretch>
            <a:fillRect/>
          </a:stretch>
        </p:blipFill>
        <p:spPr>
          <a:xfrm>
            <a:off x="227593" y="5221127"/>
            <a:ext cx="11250640" cy="977778"/>
          </a:xfrm>
          <a:prstGeom prst="rect">
            <a:avLst/>
          </a:prstGeom>
        </p:spPr>
      </p:pic>
      <p:sp>
        <p:nvSpPr>
          <p:cNvPr id="2" name="Title 1"/>
          <p:cNvSpPr>
            <a:spLocks noGrp="1"/>
          </p:cNvSpPr>
          <p:nvPr>
            <p:ph type="title"/>
          </p:nvPr>
        </p:nvSpPr>
        <p:spPr>
          <a:xfrm>
            <a:off x="485775" y="34751"/>
            <a:ext cx="10492740" cy="1638300"/>
          </a:xfrm>
        </p:spPr>
        <p:txBody>
          <a:bodyPr>
            <a:normAutofit/>
          </a:bodyPr>
          <a:lstStyle/>
          <a:p>
            <a:r>
              <a:rPr lang="en-US" sz="2400" b="1" u="sng" dirty="0">
                <a:solidFill>
                  <a:srgbClr val="FFFF00"/>
                </a:solidFill>
              </a:rPr>
              <a:t>BUT IT DOESN’T STOP THERE!</a:t>
            </a:r>
            <a:r>
              <a:rPr lang="en-US" sz="2400" dirty="0"/>
              <a:t/>
            </a:r>
            <a:br>
              <a:rPr lang="en-US" sz="2400" dirty="0"/>
            </a:br>
            <a:r>
              <a:rPr lang="en-US" sz="2400" dirty="0"/>
              <a:t>SHE CAME FROM INSIDE HER MOMMY,</a:t>
            </a:r>
            <a:br>
              <a:rPr lang="en-US" sz="2400" dirty="0"/>
            </a:br>
            <a:r>
              <a:rPr lang="en-US" sz="2400" dirty="0"/>
              <a:t>WHO CAME FROM INSIDE HER GRANDMOMMY,</a:t>
            </a:r>
            <a:br>
              <a:rPr lang="en-US" sz="2400" dirty="0"/>
            </a:br>
            <a:r>
              <a:rPr lang="en-US" sz="2400" dirty="0"/>
              <a:t>WHO CAME </a:t>
            </a:r>
            <a:r>
              <a:rPr lang="en-US" sz="2400" dirty="0" smtClean="0"/>
              <a:t>FROM </a:t>
            </a:r>
            <a:r>
              <a:rPr lang="en-US" sz="2400" dirty="0"/>
              <a:t>INSIDE HER GREAT-GRANDMOMMY…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188" y="2210672"/>
            <a:ext cx="3497580" cy="26212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9680" y="2197461"/>
            <a:ext cx="1664539" cy="262128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5308" y="2255353"/>
            <a:ext cx="3436284" cy="257659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464" y="6474847"/>
            <a:ext cx="3979465" cy="2075179"/>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9131" y="6504635"/>
            <a:ext cx="2767565" cy="2075179"/>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55424" y="6494324"/>
            <a:ext cx="3856053" cy="2036222"/>
          </a:xfrm>
          <a:prstGeom prst="rect">
            <a:avLst/>
          </a:prstGeom>
        </p:spPr>
      </p:pic>
      <p:sp>
        <p:nvSpPr>
          <p:cNvPr id="13" name="TextBox 12"/>
          <p:cNvSpPr txBox="1"/>
          <p:nvPr/>
        </p:nvSpPr>
        <p:spPr>
          <a:xfrm>
            <a:off x="1068705" y="4818740"/>
            <a:ext cx="3011805" cy="493317"/>
          </a:xfrm>
          <a:prstGeom prst="rect">
            <a:avLst/>
          </a:prstGeom>
          <a:noFill/>
        </p:spPr>
        <p:txBody>
          <a:bodyPr wrap="square" lIns="122786" tIns="61393" rIns="122786" bIns="61393" rtlCol="0">
            <a:spAutoFit/>
          </a:bodyPr>
          <a:lstStyle/>
          <a:p>
            <a:pPr algn="ctr"/>
            <a:r>
              <a:rPr lang="en-US" dirty="0" smtClean="0"/>
              <a:t>20,000,000 BA</a:t>
            </a:r>
            <a:endParaRPr lang="en-US" dirty="0"/>
          </a:p>
        </p:txBody>
      </p:sp>
      <p:sp>
        <p:nvSpPr>
          <p:cNvPr id="14" name="TextBox 13"/>
          <p:cNvSpPr txBox="1"/>
          <p:nvPr/>
        </p:nvSpPr>
        <p:spPr>
          <a:xfrm>
            <a:off x="4883391" y="4788949"/>
            <a:ext cx="2077115" cy="493317"/>
          </a:xfrm>
          <a:prstGeom prst="rect">
            <a:avLst/>
          </a:prstGeom>
          <a:noFill/>
        </p:spPr>
        <p:txBody>
          <a:bodyPr wrap="square" lIns="122786" tIns="61393" rIns="122786" bIns="61393" rtlCol="0">
            <a:spAutoFit/>
          </a:bodyPr>
          <a:lstStyle/>
          <a:p>
            <a:pPr algn="ctr"/>
            <a:r>
              <a:rPr lang="en-US" dirty="0" smtClean="0"/>
              <a:t>60,000,000 BA</a:t>
            </a:r>
            <a:endParaRPr lang="en-US" dirty="0"/>
          </a:p>
        </p:txBody>
      </p:sp>
      <p:sp>
        <p:nvSpPr>
          <p:cNvPr id="15" name="TextBox 14"/>
          <p:cNvSpPr txBox="1"/>
          <p:nvPr/>
        </p:nvSpPr>
        <p:spPr>
          <a:xfrm>
            <a:off x="7772400" y="4788950"/>
            <a:ext cx="3222101" cy="493317"/>
          </a:xfrm>
          <a:prstGeom prst="rect">
            <a:avLst/>
          </a:prstGeom>
          <a:noFill/>
        </p:spPr>
        <p:txBody>
          <a:bodyPr wrap="square" lIns="122786" tIns="61393" rIns="122786" bIns="61393" rtlCol="0">
            <a:spAutoFit/>
          </a:bodyPr>
          <a:lstStyle/>
          <a:p>
            <a:pPr algn="ctr"/>
            <a:r>
              <a:rPr lang="en-US" dirty="0" smtClean="0"/>
              <a:t>210,000,000 BA</a:t>
            </a:r>
            <a:endParaRPr lang="en-US" dirty="0"/>
          </a:p>
        </p:txBody>
      </p:sp>
      <p:sp>
        <p:nvSpPr>
          <p:cNvPr id="16" name="TextBox 15"/>
          <p:cNvSpPr txBox="1"/>
          <p:nvPr/>
        </p:nvSpPr>
        <p:spPr>
          <a:xfrm>
            <a:off x="485775" y="8569884"/>
            <a:ext cx="3497580" cy="493317"/>
          </a:xfrm>
          <a:prstGeom prst="rect">
            <a:avLst/>
          </a:prstGeom>
          <a:noFill/>
        </p:spPr>
        <p:txBody>
          <a:bodyPr wrap="square" lIns="122786" tIns="61393" rIns="122786" bIns="61393" rtlCol="0">
            <a:spAutoFit/>
          </a:bodyPr>
          <a:lstStyle/>
          <a:p>
            <a:pPr algn="ctr"/>
            <a:r>
              <a:rPr lang="en-US" dirty="0" smtClean="0"/>
              <a:t>295,000,000 BA</a:t>
            </a:r>
            <a:endParaRPr lang="en-US" dirty="0"/>
          </a:p>
        </p:txBody>
      </p:sp>
      <p:sp>
        <p:nvSpPr>
          <p:cNvPr id="17" name="TextBox 16"/>
          <p:cNvSpPr txBox="1"/>
          <p:nvPr/>
        </p:nvSpPr>
        <p:spPr>
          <a:xfrm>
            <a:off x="4469130" y="8569884"/>
            <a:ext cx="2562890" cy="493317"/>
          </a:xfrm>
          <a:prstGeom prst="rect">
            <a:avLst/>
          </a:prstGeom>
          <a:noFill/>
        </p:spPr>
        <p:txBody>
          <a:bodyPr wrap="square" lIns="122786" tIns="61393" rIns="122786" bIns="61393" rtlCol="0">
            <a:spAutoFit/>
          </a:bodyPr>
          <a:lstStyle/>
          <a:p>
            <a:pPr algn="ctr"/>
            <a:r>
              <a:rPr lang="en-US" dirty="0" smtClean="0"/>
              <a:t>375,000,000 BA</a:t>
            </a:r>
            <a:endParaRPr lang="en-US" dirty="0"/>
          </a:p>
        </p:txBody>
      </p:sp>
      <p:sp>
        <p:nvSpPr>
          <p:cNvPr id="18" name="TextBox 17"/>
          <p:cNvSpPr txBox="1"/>
          <p:nvPr/>
        </p:nvSpPr>
        <p:spPr>
          <a:xfrm>
            <a:off x="7794480" y="8548998"/>
            <a:ext cx="3303270" cy="493317"/>
          </a:xfrm>
          <a:prstGeom prst="rect">
            <a:avLst/>
          </a:prstGeom>
          <a:noFill/>
        </p:spPr>
        <p:txBody>
          <a:bodyPr wrap="square" lIns="122786" tIns="61393" rIns="122786" bIns="61393" rtlCol="0">
            <a:spAutoFit/>
          </a:bodyPr>
          <a:lstStyle/>
          <a:p>
            <a:pPr algn="ctr"/>
            <a:r>
              <a:rPr lang="en-US" dirty="0" smtClean="0"/>
              <a:t>480,000,000 BA</a:t>
            </a:r>
            <a:endParaRPr lang="en-US" dirty="0"/>
          </a:p>
        </p:txBody>
      </p:sp>
      <p:sp>
        <p:nvSpPr>
          <p:cNvPr id="19" name="TextBox 18"/>
          <p:cNvSpPr txBox="1"/>
          <p:nvPr/>
        </p:nvSpPr>
        <p:spPr>
          <a:xfrm>
            <a:off x="571500" y="1747521"/>
            <a:ext cx="3692956" cy="416373"/>
          </a:xfrm>
          <a:prstGeom prst="rect">
            <a:avLst/>
          </a:prstGeom>
          <a:noFill/>
        </p:spPr>
        <p:txBody>
          <a:bodyPr wrap="square" lIns="122786" tIns="61393" rIns="122786" bIns="61393" rtlCol="0">
            <a:spAutoFit/>
          </a:bodyPr>
          <a:lstStyle/>
          <a:p>
            <a:pPr algn="ctr"/>
            <a:r>
              <a:rPr lang="en-US" sz="1900" dirty="0"/>
              <a:t>ONE MOMMY LOOKED LIKE </a:t>
            </a:r>
            <a:r>
              <a:rPr lang="en-US" sz="1900" dirty="0" smtClean="0"/>
              <a:t>THIS…</a:t>
            </a:r>
            <a:endParaRPr lang="en-US" sz="1900" dirty="0"/>
          </a:p>
        </p:txBody>
      </p:sp>
      <p:sp>
        <p:nvSpPr>
          <p:cNvPr id="20" name="TextBox 19"/>
          <p:cNvSpPr txBox="1"/>
          <p:nvPr/>
        </p:nvSpPr>
        <p:spPr>
          <a:xfrm>
            <a:off x="4166768" y="1771169"/>
            <a:ext cx="3497580" cy="416373"/>
          </a:xfrm>
          <a:prstGeom prst="rect">
            <a:avLst/>
          </a:prstGeom>
          <a:noFill/>
        </p:spPr>
        <p:txBody>
          <a:bodyPr wrap="square" lIns="122786" tIns="61393" rIns="122786" bIns="61393" rtlCol="0">
            <a:spAutoFit/>
          </a:bodyPr>
          <a:lstStyle/>
          <a:p>
            <a:pPr algn="ctr"/>
            <a:r>
              <a:rPr lang="en-US" sz="1900" dirty="0" smtClean="0"/>
              <a:t>…ANOTHER </a:t>
            </a:r>
            <a:r>
              <a:rPr lang="en-US" sz="1900" dirty="0"/>
              <a:t>MOMMY LIKE </a:t>
            </a:r>
            <a:r>
              <a:rPr lang="en-US" sz="1900" dirty="0" smtClean="0"/>
              <a:t>THIS…</a:t>
            </a:r>
            <a:endParaRPr lang="en-US" sz="1900" dirty="0"/>
          </a:p>
        </p:txBody>
      </p:sp>
      <p:sp>
        <p:nvSpPr>
          <p:cNvPr id="21" name="TextBox 20"/>
          <p:cNvSpPr txBox="1"/>
          <p:nvPr/>
        </p:nvSpPr>
        <p:spPr>
          <a:xfrm>
            <a:off x="7562634" y="1747521"/>
            <a:ext cx="3431868" cy="416373"/>
          </a:xfrm>
          <a:prstGeom prst="rect">
            <a:avLst/>
          </a:prstGeom>
          <a:noFill/>
        </p:spPr>
        <p:txBody>
          <a:bodyPr wrap="square" lIns="122786" tIns="61393" rIns="122786" bIns="61393" rtlCol="0">
            <a:spAutoFit/>
          </a:bodyPr>
          <a:lstStyle/>
          <a:p>
            <a:pPr algn="ctr"/>
            <a:r>
              <a:rPr lang="en-US" sz="1900" dirty="0" smtClean="0"/>
              <a:t>…AND </a:t>
            </a:r>
            <a:r>
              <a:rPr lang="en-US" sz="1900" dirty="0"/>
              <a:t>ANOTHER LIKE THIS</a:t>
            </a:r>
          </a:p>
        </p:txBody>
      </p:sp>
      <p:sp>
        <p:nvSpPr>
          <p:cNvPr id="22" name="TextBox 21"/>
          <p:cNvSpPr txBox="1"/>
          <p:nvPr/>
        </p:nvSpPr>
        <p:spPr>
          <a:xfrm>
            <a:off x="485776" y="5958333"/>
            <a:ext cx="3579278" cy="416373"/>
          </a:xfrm>
          <a:prstGeom prst="rect">
            <a:avLst/>
          </a:prstGeom>
          <a:noFill/>
        </p:spPr>
        <p:txBody>
          <a:bodyPr wrap="square" lIns="122786" tIns="61393" rIns="122786" bIns="61393" rtlCol="0">
            <a:spAutoFit/>
          </a:bodyPr>
          <a:lstStyle/>
          <a:p>
            <a:pPr algn="ctr"/>
            <a:r>
              <a:rPr lang="en-US" sz="1900" dirty="0"/>
              <a:t>ON AND ON…</a:t>
            </a:r>
          </a:p>
        </p:txBody>
      </p:sp>
      <p:sp>
        <p:nvSpPr>
          <p:cNvPr id="23" name="TextBox 22"/>
          <p:cNvSpPr txBox="1"/>
          <p:nvPr/>
        </p:nvSpPr>
        <p:spPr>
          <a:xfrm>
            <a:off x="4451465" y="5958333"/>
            <a:ext cx="2728495" cy="416373"/>
          </a:xfrm>
          <a:prstGeom prst="rect">
            <a:avLst/>
          </a:prstGeom>
          <a:noFill/>
        </p:spPr>
        <p:txBody>
          <a:bodyPr wrap="square" lIns="122786" tIns="61393" rIns="122786" bIns="61393" rtlCol="0">
            <a:spAutoFit/>
          </a:bodyPr>
          <a:lstStyle/>
          <a:p>
            <a:pPr algn="ctr"/>
            <a:r>
              <a:rPr lang="en-US" sz="1900" dirty="0" smtClean="0"/>
              <a:t>…BACK </a:t>
            </a:r>
            <a:r>
              <a:rPr lang="en-US" sz="1900" dirty="0"/>
              <a:t>THROUGH TIME…</a:t>
            </a:r>
          </a:p>
        </p:txBody>
      </p:sp>
      <p:sp>
        <p:nvSpPr>
          <p:cNvPr id="24" name="TextBox 23"/>
          <p:cNvSpPr txBox="1"/>
          <p:nvPr/>
        </p:nvSpPr>
        <p:spPr>
          <a:xfrm>
            <a:off x="7562634" y="5958333"/>
            <a:ext cx="3535117" cy="416373"/>
          </a:xfrm>
          <a:prstGeom prst="rect">
            <a:avLst/>
          </a:prstGeom>
          <a:noFill/>
        </p:spPr>
        <p:txBody>
          <a:bodyPr wrap="square" lIns="122786" tIns="61393" rIns="122786" bIns="61393" rtlCol="0">
            <a:spAutoFit/>
          </a:bodyPr>
          <a:lstStyle/>
          <a:p>
            <a:pPr algn="ctr"/>
            <a:r>
              <a:rPr lang="en-US" sz="1900" dirty="0" smtClean="0"/>
              <a:t>…CHANGING </a:t>
            </a:r>
            <a:r>
              <a:rPr lang="en-US" sz="1900" dirty="0"/>
              <a:t>AND </a:t>
            </a:r>
            <a:r>
              <a:rPr lang="en-US" sz="1900" dirty="0" smtClean="0"/>
              <a:t>CHANGING</a:t>
            </a:r>
            <a:endParaRPr lang="en-US" sz="1900" dirty="0"/>
          </a:p>
        </p:txBody>
      </p:sp>
    </p:spTree>
    <p:extLst>
      <p:ext uri="{BB962C8B-B14F-4D97-AF65-F5344CB8AC3E}">
        <p14:creationId xmlns:p14="http://schemas.microsoft.com/office/powerpoint/2010/main" val="737547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brightnessContrast bright="-80000" contrast="-25000"/>
                    </a14:imgEffect>
                  </a14:imgLayer>
                </a14:imgProps>
              </a:ext>
              <a:ext uri="{28A0092B-C50C-407E-A947-70E740481C1C}">
                <a14:useLocalDpi xmlns:a14="http://schemas.microsoft.com/office/drawing/2010/main" val="0"/>
              </a:ext>
            </a:extLst>
          </a:blip>
          <a:stretch>
            <a:fillRect/>
          </a:stretch>
        </p:blipFill>
        <p:spPr>
          <a:xfrm>
            <a:off x="190500" y="3708522"/>
            <a:ext cx="11250640" cy="977778"/>
          </a:xfrm>
          <a:prstGeom prst="rect">
            <a:avLst/>
          </a:prstGeom>
        </p:spPr>
      </p:pic>
      <p:sp>
        <p:nvSpPr>
          <p:cNvPr id="3" name="Content Placeholder 2"/>
          <p:cNvSpPr>
            <a:spLocks noGrp="1"/>
          </p:cNvSpPr>
          <p:nvPr>
            <p:ph idx="1"/>
          </p:nvPr>
        </p:nvSpPr>
        <p:spPr>
          <a:xfrm>
            <a:off x="322381" y="8082280"/>
            <a:ext cx="10978515" cy="873760"/>
          </a:xfrm>
        </p:spPr>
        <p:txBody>
          <a:bodyPr/>
          <a:lstStyle/>
          <a:p>
            <a:pPr marL="0" indent="0" algn="ctr">
              <a:buNone/>
            </a:pPr>
            <a:r>
              <a:rPr lang="en-US" dirty="0" smtClean="0"/>
              <a:t>A SINGLE CELL</a:t>
            </a:r>
            <a:endParaRPr lang="en-US" dirty="0"/>
          </a:p>
        </p:txBody>
      </p:sp>
      <p:sp>
        <p:nvSpPr>
          <p:cNvPr id="4" name="Content Placeholder 2"/>
          <p:cNvSpPr txBox="1">
            <a:spLocks/>
          </p:cNvSpPr>
          <p:nvPr/>
        </p:nvSpPr>
        <p:spPr>
          <a:xfrm>
            <a:off x="190500" y="4686300"/>
            <a:ext cx="11250640" cy="1289508"/>
          </a:xfrm>
          <a:prstGeom prst="rect">
            <a:avLst/>
          </a:prstGeom>
        </p:spPr>
        <p:txBody>
          <a:bodyPr vert="horz" lIns="122786" tIns="61393" rIns="122786" bIns="61393"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6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ALL THE WAY BACK TO THIS</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516" t="5208" r="3516" b="4516"/>
          <a:stretch/>
        </p:blipFill>
        <p:spPr>
          <a:xfrm>
            <a:off x="4566282" y="794478"/>
            <a:ext cx="2568558" cy="23384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7944" y="659588"/>
            <a:ext cx="3072248" cy="259032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6301" y="6848284"/>
            <a:ext cx="136870" cy="147891"/>
          </a:xfrm>
          <a:prstGeom prst="rect">
            <a:avLst/>
          </a:prstGeom>
        </p:spPr>
      </p:pic>
      <p:sp>
        <p:nvSpPr>
          <p:cNvPr id="9" name="TextBox 8"/>
          <p:cNvSpPr txBox="1"/>
          <p:nvPr/>
        </p:nvSpPr>
        <p:spPr>
          <a:xfrm>
            <a:off x="777239" y="3314456"/>
            <a:ext cx="3011805" cy="493317"/>
          </a:xfrm>
          <a:prstGeom prst="rect">
            <a:avLst/>
          </a:prstGeom>
          <a:noFill/>
        </p:spPr>
        <p:txBody>
          <a:bodyPr wrap="square" lIns="122786" tIns="61393" rIns="122786" bIns="61393" rtlCol="0">
            <a:spAutoFit/>
          </a:bodyPr>
          <a:lstStyle/>
          <a:p>
            <a:pPr algn="ctr"/>
            <a:r>
              <a:rPr lang="en-US" dirty="0" smtClean="0"/>
              <a:t>530,000,000 BA</a:t>
            </a:r>
            <a:endParaRPr lang="en-US" dirty="0"/>
          </a:p>
        </p:txBody>
      </p:sp>
      <p:sp>
        <p:nvSpPr>
          <p:cNvPr id="10" name="TextBox 9"/>
          <p:cNvSpPr txBox="1"/>
          <p:nvPr/>
        </p:nvSpPr>
        <p:spPr>
          <a:xfrm>
            <a:off x="4566282" y="3284668"/>
            <a:ext cx="2568558" cy="493317"/>
          </a:xfrm>
          <a:prstGeom prst="rect">
            <a:avLst/>
          </a:prstGeom>
          <a:noFill/>
        </p:spPr>
        <p:txBody>
          <a:bodyPr wrap="square" lIns="122786" tIns="61393" rIns="122786" bIns="61393" rtlCol="0">
            <a:spAutoFit/>
          </a:bodyPr>
          <a:lstStyle/>
          <a:p>
            <a:pPr algn="ctr"/>
            <a:r>
              <a:rPr lang="en-US" dirty="0" smtClean="0"/>
              <a:t>550,000,00 BA</a:t>
            </a:r>
            <a:endParaRPr lang="en-US" dirty="0"/>
          </a:p>
        </p:txBody>
      </p:sp>
      <p:sp>
        <p:nvSpPr>
          <p:cNvPr id="11" name="TextBox 10"/>
          <p:cNvSpPr txBox="1"/>
          <p:nvPr/>
        </p:nvSpPr>
        <p:spPr>
          <a:xfrm>
            <a:off x="7945321" y="3284668"/>
            <a:ext cx="2817495" cy="493317"/>
          </a:xfrm>
          <a:prstGeom prst="rect">
            <a:avLst/>
          </a:prstGeom>
          <a:noFill/>
        </p:spPr>
        <p:txBody>
          <a:bodyPr wrap="square" lIns="122786" tIns="61393" rIns="122786" bIns="61393" rtlCol="0">
            <a:spAutoFit/>
          </a:bodyPr>
          <a:lstStyle/>
          <a:p>
            <a:pPr algn="ctr"/>
            <a:r>
              <a:rPr lang="en-US" dirty="0" smtClean="0"/>
              <a:t>1,500,000,000 BA</a:t>
            </a:r>
            <a:endParaRPr lang="en-US" dirty="0"/>
          </a:p>
        </p:txBody>
      </p:sp>
      <p:sp>
        <p:nvSpPr>
          <p:cNvPr id="12" name="TextBox 11"/>
          <p:cNvSpPr txBox="1"/>
          <p:nvPr/>
        </p:nvSpPr>
        <p:spPr>
          <a:xfrm>
            <a:off x="3699492" y="8737600"/>
            <a:ext cx="4302134" cy="785705"/>
          </a:xfrm>
          <a:prstGeom prst="rect">
            <a:avLst/>
          </a:prstGeom>
          <a:noFill/>
        </p:spPr>
        <p:txBody>
          <a:bodyPr wrap="square" lIns="122786" tIns="61393" rIns="122786" bIns="61393" rtlCol="0">
            <a:spAutoFit/>
          </a:bodyPr>
          <a:lstStyle/>
          <a:p>
            <a:pPr algn="ctr"/>
            <a:r>
              <a:rPr lang="en-US" sz="4300" dirty="0"/>
              <a:t>3,500,000,000 BA</a:t>
            </a:r>
          </a:p>
        </p:txBody>
      </p:sp>
      <p:sp>
        <p:nvSpPr>
          <p:cNvPr id="13" name="TextBox 12"/>
          <p:cNvSpPr txBox="1"/>
          <p:nvPr/>
        </p:nvSpPr>
        <p:spPr>
          <a:xfrm>
            <a:off x="580008" y="63801"/>
            <a:ext cx="10341099" cy="493317"/>
          </a:xfrm>
          <a:prstGeom prst="rect">
            <a:avLst/>
          </a:prstGeom>
          <a:noFill/>
        </p:spPr>
        <p:txBody>
          <a:bodyPr wrap="square" lIns="122786" tIns="61393" rIns="122786" bIns="61393" rtlCol="0">
            <a:spAutoFit/>
          </a:bodyPr>
          <a:lstStyle/>
          <a:p>
            <a:pPr algn="ctr"/>
            <a:r>
              <a:rPr lang="en-US" dirty="0"/>
              <a:t>GETTING MORE AND MORE SIMPLE OVER HUNDREDS OF MILLIONS OF YEARS</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279" y="659587"/>
            <a:ext cx="3454593" cy="2590329"/>
          </a:xfrm>
          <a:prstGeom prst="rect">
            <a:avLst/>
          </a:prstGeom>
        </p:spPr>
      </p:pic>
    </p:spTree>
    <p:extLst>
      <p:ext uri="{BB962C8B-B14F-4D97-AF65-F5344CB8AC3E}">
        <p14:creationId xmlns:p14="http://schemas.microsoft.com/office/powerpoint/2010/main" val="3472660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817" y="1856741"/>
            <a:ext cx="6412230" cy="862649"/>
          </a:xfrm>
          <a:prstGeom prst="rect">
            <a:avLst/>
          </a:prstGeom>
          <a:noFill/>
        </p:spPr>
        <p:txBody>
          <a:bodyPr wrap="square" lIns="122786" tIns="61393" rIns="122786" bIns="61393" rtlCol="0">
            <a:spAutoFit/>
          </a:bodyPr>
          <a:lstStyle/>
          <a:p>
            <a:pPr algn="ctr"/>
            <a:r>
              <a:rPr lang="en-US" dirty="0" smtClean="0"/>
              <a:t>FOR 2,000,000,000 BIRTHDAYS ON EARTH, ALL LIVING THINGS WERE SINGLE CELLS.</a:t>
            </a:r>
            <a:endParaRPr lang="en-US" dirty="0"/>
          </a:p>
        </p:txBody>
      </p:sp>
      <p:sp>
        <p:nvSpPr>
          <p:cNvPr id="5" name="TextBox 4"/>
          <p:cNvSpPr txBox="1"/>
          <p:nvPr/>
        </p:nvSpPr>
        <p:spPr>
          <a:xfrm>
            <a:off x="6800850" y="6212016"/>
            <a:ext cx="4760595" cy="1970644"/>
          </a:xfrm>
          <a:prstGeom prst="rect">
            <a:avLst/>
          </a:prstGeom>
          <a:noFill/>
        </p:spPr>
        <p:txBody>
          <a:bodyPr wrap="square" lIns="122786" tIns="61393" rIns="122786" bIns="61393" rtlCol="0">
            <a:spAutoFit/>
          </a:bodyPr>
          <a:lstStyle/>
          <a:p>
            <a:pPr algn="ctr"/>
            <a:r>
              <a:rPr lang="en-US" dirty="0" smtClean="0"/>
              <a:t>THEN SOME CELLS STARTED WORKING TOGETHER. </a:t>
            </a:r>
          </a:p>
          <a:p>
            <a:pPr algn="ctr"/>
            <a:r>
              <a:rPr lang="en-US" dirty="0" smtClean="0"/>
              <a:t>THIS MADE THEM STRONGER THAN THE SINGLE CELLS, SO THEY MULTIPLIED</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529" y="873760"/>
            <a:ext cx="4279237" cy="481064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20" y="4614546"/>
            <a:ext cx="6375530" cy="4780509"/>
          </a:xfrm>
          <a:prstGeom prst="rect">
            <a:avLst/>
          </a:prstGeom>
        </p:spPr>
      </p:pic>
      <p:sp>
        <p:nvSpPr>
          <p:cNvPr id="7" name="TextBox 6"/>
          <p:cNvSpPr txBox="1"/>
          <p:nvPr/>
        </p:nvSpPr>
        <p:spPr>
          <a:xfrm>
            <a:off x="190501" y="45424"/>
            <a:ext cx="11370944" cy="739538"/>
          </a:xfrm>
          <a:prstGeom prst="rect">
            <a:avLst/>
          </a:prstGeom>
          <a:noFill/>
        </p:spPr>
        <p:txBody>
          <a:bodyPr wrap="square" lIns="122786" tIns="61393" rIns="122786" bIns="61393" rtlCol="0">
            <a:spAutoFit/>
          </a:bodyPr>
          <a:lstStyle/>
          <a:p>
            <a:pPr algn="ct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HOW DID A SINGLE CELL BECOME HOMO SAPIENS?</a:t>
            </a:r>
          </a:p>
        </p:txBody>
      </p:sp>
    </p:spTree>
    <p:extLst>
      <p:ext uri="{BB962C8B-B14F-4D97-AF65-F5344CB8AC3E}">
        <p14:creationId xmlns:p14="http://schemas.microsoft.com/office/powerpoint/2010/main" val="2800981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776" y="1277388"/>
            <a:ext cx="4814297" cy="8138094"/>
          </a:xfrm>
          <a:prstGeom prst="rect">
            <a:avLst/>
          </a:prstGeom>
        </p:spPr>
      </p:pic>
      <p:sp>
        <p:nvSpPr>
          <p:cNvPr id="5" name="TextBox 4"/>
          <p:cNvSpPr txBox="1"/>
          <p:nvPr/>
        </p:nvSpPr>
        <p:spPr>
          <a:xfrm>
            <a:off x="5559915" y="8191501"/>
            <a:ext cx="6027565" cy="862649"/>
          </a:xfrm>
          <a:prstGeom prst="rect">
            <a:avLst/>
          </a:prstGeom>
          <a:noFill/>
        </p:spPr>
        <p:txBody>
          <a:bodyPr wrap="square" lIns="122786" tIns="61393" rIns="122786" bIns="61393" rtlCol="0">
            <a:spAutoFit/>
          </a:bodyPr>
          <a:lstStyle/>
          <a:p>
            <a:pPr algn="ctr"/>
            <a:r>
              <a:rPr lang="en-US" dirty="0" smtClean="0"/>
              <a:t>DIFFERENT THINGS WORKED FOR </a:t>
            </a:r>
          </a:p>
          <a:p>
            <a:pPr algn="ctr"/>
            <a:r>
              <a:rPr lang="en-US" dirty="0" smtClean="0"/>
              <a:t>DIFFERENT KINDS OF LIFE.</a:t>
            </a:r>
            <a:endParaRPr lang="en-US" dirty="0"/>
          </a:p>
        </p:txBody>
      </p:sp>
      <p:sp>
        <p:nvSpPr>
          <p:cNvPr id="6" name="TextBox 5"/>
          <p:cNvSpPr txBox="1"/>
          <p:nvPr/>
        </p:nvSpPr>
        <p:spPr>
          <a:xfrm>
            <a:off x="384665" y="276514"/>
            <a:ext cx="5347480" cy="862649"/>
          </a:xfrm>
          <a:prstGeom prst="rect">
            <a:avLst/>
          </a:prstGeom>
          <a:noFill/>
        </p:spPr>
        <p:txBody>
          <a:bodyPr wrap="square" lIns="122786" tIns="61393" rIns="122786" bIns="61393" rtlCol="0">
            <a:spAutoFit/>
          </a:bodyPr>
          <a:lstStyle/>
          <a:p>
            <a:pPr algn="ctr"/>
            <a:r>
              <a:rPr lang="en-US" dirty="0" smtClean="0"/>
              <a:t>SOME TEAMS OF CELLS FORMED PLANTS THAT EAT SUNLIGHT </a:t>
            </a:r>
          </a:p>
        </p:txBody>
      </p:sp>
      <p:sp>
        <p:nvSpPr>
          <p:cNvPr id="7" name="TextBox 6"/>
          <p:cNvSpPr txBox="1"/>
          <p:nvPr/>
        </p:nvSpPr>
        <p:spPr>
          <a:xfrm>
            <a:off x="5732142" y="1277389"/>
            <a:ext cx="5525048" cy="862649"/>
          </a:xfrm>
          <a:prstGeom prst="rect">
            <a:avLst/>
          </a:prstGeom>
          <a:noFill/>
        </p:spPr>
        <p:txBody>
          <a:bodyPr wrap="square" lIns="122786" tIns="61393" rIns="122786" bIns="61393" rtlCol="0">
            <a:spAutoFit/>
          </a:bodyPr>
          <a:lstStyle/>
          <a:p>
            <a:pPr algn="ctr"/>
            <a:r>
              <a:rPr lang="en-US" dirty="0" smtClean="0"/>
              <a:t>OTHERS FORMED ANIMALS, </a:t>
            </a:r>
          </a:p>
          <a:p>
            <a:pPr algn="ctr"/>
            <a:r>
              <a:rPr lang="en-US" dirty="0" smtClean="0"/>
              <a:t>THAT EAT PLANTS.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717" y="2894351"/>
            <a:ext cx="6057897" cy="4543423"/>
          </a:xfrm>
          <a:prstGeom prst="rect">
            <a:avLst/>
          </a:prstGeom>
        </p:spPr>
      </p:pic>
    </p:spTree>
    <p:extLst>
      <p:ext uri="{BB962C8B-B14F-4D97-AF65-F5344CB8AC3E}">
        <p14:creationId xmlns:p14="http://schemas.microsoft.com/office/powerpoint/2010/main" val="1995451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311" y="1866900"/>
            <a:ext cx="4919576" cy="1231981"/>
          </a:xfrm>
          <a:prstGeom prst="rect">
            <a:avLst/>
          </a:prstGeom>
          <a:noFill/>
        </p:spPr>
        <p:txBody>
          <a:bodyPr wrap="square" lIns="122786" tIns="61393" rIns="122786" bIns="61393" rtlCol="0">
            <a:spAutoFit/>
          </a:bodyPr>
          <a:lstStyle/>
          <a:p>
            <a:pPr algn="ctr"/>
            <a:r>
              <a:rPr lang="en-US" dirty="0" smtClean="0"/>
              <a:t>SOME ANIMALS, LIKE CRABS, </a:t>
            </a:r>
          </a:p>
          <a:p>
            <a:pPr algn="ctr"/>
            <a:r>
              <a:rPr lang="en-US" dirty="0" smtClean="0"/>
              <a:t>WORE THEIR SKELETONS </a:t>
            </a:r>
          </a:p>
          <a:p>
            <a:pPr algn="ctr"/>
            <a:r>
              <a:rPr lang="en-US" dirty="0" smtClean="0"/>
              <a:t>ON THE OUTSIDE.</a:t>
            </a:r>
            <a:endParaRPr lang="en-US" dirty="0"/>
          </a:p>
        </p:txBody>
      </p:sp>
      <p:sp>
        <p:nvSpPr>
          <p:cNvPr id="5" name="TextBox 4"/>
          <p:cNvSpPr txBox="1"/>
          <p:nvPr/>
        </p:nvSpPr>
        <p:spPr>
          <a:xfrm>
            <a:off x="83906" y="9174480"/>
            <a:ext cx="11464290" cy="493317"/>
          </a:xfrm>
          <a:prstGeom prst="rect">
            <a:avLst/>
          </a:prstGeom>
          <a:noFill/>
        </p:spPr>
        <p:txBody>
          <a:bodyPr wrap="square" lIns="122786" tIns="61393" rIns="122786" bIns="61393" rtlCol="0">
            <a:spAutoFit/>
          </a:bodyPr>
          <a:lstStyle/>
          <a:p>
            <a:pPr algn="ctr"/>
            <a:r>
              <a:rPr lang="en-US" dirty="0" smtClean="0"/>
              <a:t>DIFFERENT THINGS WORKED FOR DIFFERENT KINDS OF LIFE.</a:t>
            </a:r>
            <a:endParaRPr lang="en-US" dirty="0"/>
          </a:p>
        </p:txBody>
      </p:sp>
      <p:sp>
        <p:nvSpPr>
          <p:cNvPr id="6" name="TextBox 5"/>
          <p:cNvSpPr txBox="1"/>
          <p:nvPr/>
        </p:nvSpPr>
        <p:spPr>
          <a:xfrm>
            <a:off x="7189470" y="6443980"/>
            <a:ext cx="4031933" cy="1231981"/>
          </a:xfrm>
          <a:prstGeom prst="rect">
            <a:avLst/>
          </a:prstGeom>
          <a:noFill/>
        </p:spPr>
        <p:txBody>
          <a:bodyPr wrap="square" lIns="122786" tIns="61393" rIns="122786" bIns="61393" rtlCol="0">
            <a:spAutoFit/>
          </a:bodyPr>
          <a:lstStyle/>
          <a:p>
            <a:pPr algn="ctr"/>
            <a:r>
              <a:rPr lang="en-US" dirty="0" smtClean="0"/>
              <a:t>OTHER ANIMALS, LIKE FISH,</a:t>
            </a:r>
          </a:p>
          <a:p>
            <a:pPr algn="ctr"/>
            <a:r>
              <a:rPr lang="en-US" dirty="0" smtClean="0"/>
              <a:t>WORE THEIR SKELETONS </a:t>
            </a:r>
          </a:p>
          <a:p>
            <a:pPr algn="ctr"/>
            <a:r>
              <a:rPr lang="en-US" dirty="0" smtClean="0"/>
              <a:t>ON THE INSIDE.</a:t>
            </a:r>
            <a:endParaRPr lang="en-US" dirty="0"/>
          </a:p>
        </p:txBody>
      </p:sp>
      <p:sp>
        <p:nvSpPr>
          <p:cNvPr id="8" name="TextBox 7"/>
          <p:cNvSpPr txBox="1"/>
          <p:nvPr/>
        </p:nvSpPr>
        <p:spPr>
          <a:xfrm>
            <a:off x="777240" y="104364"/>
            <a:ext cx="10395585" cy="493317"/>
          </a:xfrm>
          <a:prstGeom prst="rect">
            <a:avLst/>
          </a:prstGeom>
          <a:noFill/>
        </p:spPr>
        <p:txBody>
          <a:bodyPr wrap="square" lIns="122786" tIns="61393" rIns="122786" bIns="61393" rtlCol="0">
            <a:spAutoFit/>
          </a:bodyPr>
          <a:lstStyle/>
          <a:p>
            <a:pPr algn="ctr"/>
            <a:r>
              <a:rPr lang="en-US" dirty="0" smtClean="0"/>
              <a:t>ANIMALS AND PLANTS KEPT ON CHANGING, TRYING OUT DIFFERENT THINGS.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1" y="4229100"/>
            <a:ext cx="6606540" cy="495372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886" y="597681"/>
            <a:ext cx="6279462" cy="4708474"/>
          </a:xfrm>
          <a:prstGeom prst="rect">
            <a:avLst/>
          </a:prstGeom>
        </p:spPr>
      </p:pic>
    </p:spTree>
    <p:extLst>
      <p:ext uri="{BB962C8B-B14F-4D97-AF65-F5344CB8AC3E}">
        <p14:creationId xmlns:p14="http://schemas.microsoft.com/office/powerpoint/2010/main" val="548751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3896" y="5694333"/>
            <a:ext cx="4151350" cy="3112771"/>
          </a:xfrm>
          <a:prstGeom prst="rect">
            <a:avLst/>
          </a:prstGeom>
        </p:spPr>
      </p:pic>
      <p:sp>
        <p:nvSpPr>
          <p:cNvPr id="2" name="Title 1"/>
          <p:cNvSpPr>
            <a:spLocks noGrp="1"/>
          </p:cNvSpPr>
          <p:nvPr>
            <p:ph type="title"/>
          </p:nvPr>
        </p:nvSpPr>
        <p:spPr>
          <a:xfrm>
            <a:off x="582930" y="49645"/>
            <a:ext cx="10492740" cy="1638300"/>
          </a:xfrm>
        </p:spPr>
        <p:txBody>
          <a:bodyPr>
            <a:normAutofit fontScale="90000"/>
          </a:bodyPr>
          <a:lstStyle/>
          <a:p>
            <a:r>
              <a:rPr lang="en-US" sz="3800" dirty="0"/>
              <a:t>ALL OF THIS WAS HAPPENING IN THE EARTH’S OCEANS,</a:t>
            </a:r>
            <a:br>
              <a:rPr lang="en-US" sz="3800" dirty="0"/>
            </a:br>
            <a:r>
              <a:rPr lang="en-US" sz="3800" dirty="0"/>
              <a:t>WHICH WERE GETTING PRETTY CROWDED…</a:t>
            </a:r>
          </a:p>
        </p:txBody>
      </p:sp>
      <p:sp>
        <p:nvSpPr>
          <p:cNvPr id="3" name="Content Placeholder 2"/>
          <p:cNvSpPr>
            <a:spLocks noGrp="1"/>
          </p:cNvSpPr>
          <p:nvPr>
            <p:ph idx="1"/>
          </p:nvPr>
        </p:nvSpPr>
        <p:spPr>
          <a:xfrm>
            <a:off x="777240" y="1529080"/>
            <a:ext cx="10492740" cy="655320"/>
          </a:xfrm>
        </p:spPr>
        <p:txBody>
          <a:bodyPr>
            <a:normAutofit/>
          </a:bodyPr>
          <a:lstStyle/>
          <a:p>
            <a:pPr marL="0" indent="0" algn="ctr">
              <a:buNone/>
            </a:pPr>
            <a:r>
              <a:rPr lang="en-US" sz="2700" dirty="0"/>
              <a:t>SO SOME PLANTS AND ANIMALS GREW TO LIVE ON THE LAND.</a:t>
            </a:r>
          </a:p>
          <a:p>
            <a:pPr marL="0" indent="0">
              <a:buNone/>
            </a:pPr>
            <a:endParaRPr lang="en-US" sz="27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727" y="2235086"/>
            <a:ext cx="3691891" cy="275609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3355" y="2235086"/>
            <a:ext cx="3691891" cy="27560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2235086"/>
            <a:ext cx="3691890" cy="275609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726" y="5679440"/>
            <a:ext cx="3691891" cy="311277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8737" y="5679438"/>
            <a:ext cx="3419217" cy="3112771"/>
          </a:xfrm>
          <a:prstGeom prst="rect">
            <a:avLst/>
          </a:prstGeom>
        </p:spPr>
      </p:pic>
    </p:spTree>
    <p:extLst>
      <p:ext uri="{BB962C8B-B14F-4D97-AF65-F5344CB8AC3E}">
        <p14:creationId xmlns:p14="http://schemas.microsoft.com/office/powerpoint/2010/main" val="436631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1547" y="109220"/>
            <a:ext cx="3886200" cy="1231981"/>
          </a:xfrm>
          <a:prstGeom prst="rect">
            <a:avLst/>
          </a:prstGeom>
          <a:noFill/>
        </p:spPr>
        <p:txBody>
          <a:bodyPr wrap="square" lIns="122786" tIns="61393" rIns="122786" bIns="61393" rtlCol="0">
            <a:spAutoFit/>
          </a:bodyPr>
          <a:lstStyle/>
          <a:p>
            <a:pPr algn="ctr"/>
            <a:r>
              <a:rPr lang="en-US" dirty="0" smtClean="0"/>
              <a:t>CRABS AND OTHER ANIMALS WITH OUTSIDE SKELETONS BECAME BUGS AND INSECTS.</a:t>
            </a:r>
            <a:endParaRPr lang="en-US" dirty="0"/>
          </a:p>
        </p:txBody>
      </p:sp>
      <p:sp>
        <p:nvSpPr>
          <p:cNvPr id="5" name="TextBox 4"/>
          <p:cNvSpPr txBox="1"/>
          <p:nvPr/>
        </p:nvSpPr>
        <p:spPr>
          <a:xfrm>
            <a:off x="6120765" y="109009"/>
            <a:ext cx="5339107" cy="1231981"/>
          </a:xfrm>
          <a:prstGeom prst="rect">
            <a:avLst/>
          </a:prstGeom>
          <a:noFill/>
        </p:spPr>
        <p:txBody>
          <a:bodyPr wrap="square" lIns="122786" tIns="61393" rIns="122786" bIns="61393" rtlCol="0">
            <a:spAutoFit/>
          </a:bodyPr>
          <a:lstStyle/>
          <a:p>
            <a:pPr algn="ctr"/>
            <a:r>
              <a:rPr lang="en-US" dirty="0" smtClean="0"/>
              <a:t>FISH AND OTHER ANIMALS </a:t>
            </a:r>
          </a:p>
          <a:p>
            <a:pPr algn="ctr"/>
            <a:r>
              <a:rPr lang="en-US" dirty="0" smtClean="0"/>
              <a:t>WITH INSIDE SKELETONS </a:t>
            </a:r>
          </a:p>
          <a:p>
            <a:pPr algn="ctr"/>
            <a:r>
              <a:rPr lang="en-US" dirty="0" smtClean="0"/>
              <a:t>BECAME AMPHIBIANS AND REPTILES</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462" y="1547310"/>
            <a:ext cx="5246371" cy="391656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463" y="5570220"/>
            <a:ext cx="5246371" cy="39338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0765" y="5528410"/>
            <a:ext cx="5339108" cy="40033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0765" y="1455530"/>
            <a:ext cx="5339108" cy="4003377"/>
          </a:xfrm>
          <a:prstGeom prst="rect">
            <a:avLst/>
          </a:prstGeom>
        </p:spPr>
      </p:pic>
    </p:spTree>
    <p:extLst>
      <p:ext uri="{BB962C8B-B14F-4D97-AF65-F5344CB8AC3E}">
        <p14:creationId xmlns:p14="http://schemas.microsoft.com/office/powerpoint/2010/main" val="7558952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296" y="4543611"/>
            <a:ext cx="11172825" cy="493317"/>
          </a:xfrm>
          <a:prstGeom prst="rect">
            <a:avLst/>
          </a:prstGeom>
          <a:noFill/>
        </p:spPr>
        <p:txBody>
          <a:bodyPr wrap="square" lIns="122786" tIns="61393" rIns="122786" bIns="61393" rtlCol="0">
            <a:spAutoFit/>
          </a:bodyPr>
          <a:lstStyle/>
          <a:p>
            <a:pPr algn="ctr"/>
            <a:r>
              <a:rPr lang="en-US" dirty="0" smtClean="0"/>
              <a:t>SOME TINY MAMMALS BECAME ELEPHANTS, DOGS, CATS, WHALES, AND MONKEYS.</a:t>
            </a:r>
            <a:endParaRPr lang="en-US" dirty="0"/>
          </a:p>
        </p:txBody>
      </p:sp>
      <p:sp>
        <p:nvSpPr>
          <p:cNvPr id="5" name="TextBox 4"/>
          <p:cNvSpPr txBox="1"/>
          <p:nvPr/>
        </p:nvSpPr>
        <p:spPr>
          <a:xfrm>
            <a:off x="680085" y="9002288"/>
            <a:ext cx="10395585" cy="493317"/>
          </a:xfrm>
          <a:prstGeom prst="rect">
            <a:avLst/>
          </a:prstGeom>
          <a:noFill/>
        </p:spPr>
        <p:txBody>
          <a:bodyPr wrap="square" lIns="122786" tIns="61393" rIns="122786" bIns="61393" rtlCol="0">
            <a:spAutoFit/>
          </a:bodyPr>
          <a:lstStyle/>
          <a:p>
            <a:pPr algn="ctr"/>
            <a:r>
              <a:rPr lang="en-US" dirty="0" smtClean="0"/>
              <a:t>SOME MONKEYS EVENTUALLY BECAME </a:t>
            </a:r>
            <a:r>
              <a:rPr lang="en-US" i="1" dirty="0" smtClean="0"/>
              <a:t>HOMO SAPIENS</a:t>
            </a:r>
            <a:r>
              <a:rPr lang="en-US" dirty="0" smtClean="0"/>
              <a:t>!</a:t>
            </a:r>
            <a:endParaRPr lang="en-US" dirty="0"/>
          </a:p>
        </p:txBody>
      </p:sp>
      <p:sp>
        <p:nvSpPr>
          <p:cNvPr id="6" name="TextBox 5"/>
          <p:cNvSpPr txBox="1"/>
          <p:nvPr/>
        </p:nvSpPr>
        <p:spPr>
          <a:xfrm>
            <a:off x="728663" y="218440"/>
            <a:ext cx="10298430" cy="493317"/>
          </a:xfrm>
          <a:prstGeom prst="rect">
            <a:avLst/>
          </a:prstGeom>
          <a:noFill/>
        </p:spPr>
        <p:txBody>
          <a:bodyPr wrap="square" lIns="122786" tIns="61393" rIns="122786" bIns="61393" rtlCol="0">
            <a:spAutoFit/>
          </a:bodyPr>
          <a:lstStyle/>
          <a:p>
            <a:pPr algn="ctr"/>
            <a:r>
              <a:rPr lang="en-US" dirty="0" smtClean="0"/>
              <a:t>SOME LIZARDS BECAME DINOSAURS AND BIRDS AND TINY MAMMALS.</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296" y="5050510"/>
            <a:ext cx="5260294" cy="392695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994" y="5050509"/>
            <a:ext cx="5260296" cy="392695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708" y="747817"/>
            <a:ext cx="4882096" cy="36607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6008" y="747817"/>
            <a:ext cx="4903633" cy="3660700"/>
          </a:xfrm>
          <a:prstGeom prst="rect">
            <a:avLst/>
          </a:prstGeom>
        </p:spPr>
      </p:pic>
    </p:spTree>
    <p:extLst>
      <p:ext uri="{BB962C8B-B14F-4D97-AF65-F5344CB8AC3E}">
        <p14:creationId xmlns:p14="http://schemas.microsoft.com/office/powerpoint/2010/main" val="3335439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37" y="1147656"/>
            <a:ext cx="9262110" cy="7854632"/>
          </a:xfrm>
          <a:prstGeom prst="rect">
            <a:avLst/>
          </a:prstGeom>
        </p:spPr>
      </p:pic>
      <p:sp>
        <p:nvSpPr>
          <p:cNvPr id="3" name="TextBox 2"/>
          <p:cNvSpPr txBox="1"/>
          <p:nvPr/>
        </p:nvSpPr>
        <p:spPr>
          <a:xfrm>
            <a:off x="47107" y="576188"/>
            <a:ext cx="3042717" cy="1585924"/>
          </a:xfrm>
          <a:prstGeom prst="rect">
            <a:avLst/>
          </a:prstGeom>
          <a:solidFill>
            <a:schemeClr val="bg1"/>
          </a:solidFill>
        </p:spPr>
        <p:txBody>
          <a:bodyPr wrap="square" lIns="122786" tIns="61393" rIns="122786" bIns="61393" rtlCol="0">
            <a:spAutoFit/>
          </a:bodyPr>
          <a:lstStyle/>
          <a:p>
            <a:pPr algn="ctr"/>
            <a:r>
              <a:rPr lang="en-US" sz="1900" dirty="0"/>
              <a:t>THIS WAS YOU YOUR NUMBER </a:t>
            </a:r>
          </a:p>
          <a:p>
            <a:pPr algn="ctr"/>
            <a:r>
              <a:rPr lang="en-US" sz="1900" dirty="0"/>
              <a:t>OF BIRTHDAYS AGO </a:t>
            </a:r>
          </a:p>
          <a:p>
            <a:pPr algn="ctr"/>
            <a:r>
              <a:rPr lang="en-US" sz="1900" dirty="0"/>
              <a:t>(PLUS NINE MONTHS INSIDE </a:t>
            </a:r>
          </a:p>
          <a:p>
            <a:pPr algn="ctr"/>
            <a:r>
              <a:rPr lang="en-US" sz="1900" dirty="0"/>
              <a:t>YOUR MOMMY.)</a:t>
            </a:r>
          </a:p>
        </p:txBody>
      </p:sp>
      <p:sp>
        <p:nvSpPr>
          <p:cNvPr id="5" name="TextBox 4"/>
          <p:cNvSpPr txBox="1"/>
          <p:nvPr/>
        </p:nvSpPr>
        <p:spPr>
          <a:xfrm>
            <a:off x="4347946" y="144863"/>
            <a:ext cx="3469091" cy="862649"/>
          </a:xfrm>
          <a:prstGeom prst="rect">
            <a:avLst/>
          </a:prstGeom>
          <a:noFill/>
        </p:spPr>
        <p:txBody>
          <a:bodyPr wrap="square" lIns="122786" tIns="61393" rIns="122786" bIns="61393" rtlCol="0">
            <a:spAutoFit/>
          </a:bodyPr>
          <a:lstStyle/>
          <a:p>
            <a:pPr algn="ctr"/>
            <a:r>
              <a:rPr lang="en-US" dirty="0" smtClean="0"/>
              <a:t>A FEW HOURS LATER YOU GREW UP TO BE THIS</a:t>
            </a:r>
            <a:endParaRPr lang="en-US" dirty="0"/>
          </a:p>
        </p:txBody>
      </p:sp>
      <p:sp>
        <p:nvSpPr>
          <p:cNvPr id="6" name="TextBox 5"/>
          <p:cNvSpPr txBox="1"/>
          <p:nvPr/>
        </p:nvSpPr>
        <p:spPr>
          <a:xfrm>
            <a:off x="47107" y="3405743"/>
            <a:ext cx="2300808" cy="1231981"/>
          </a:xfrm>
          <a:prstGeom prst="rect">
            <a:avLst/>
          </a:prstGeom>
          <a:solidFill>
            <a:schemeClr val="bg1"/>
          </a:solidFill>
        </p:spPr>
        <p:txBody>
          <a:bodyPr wrap="square" lIns="122786" tIns="61393" rIns="122786" bIns="61393" rtlCol="0">
            <a:spAutoFit/>
          </a:bodyPr>
          <a:lstStyle/>
          <a:p>
            <a:pPr algn="ctr"/>
            <a:r>
              <a:rPr lang="en-US" dirty="0" smtClean="0"/>
              <a:t>YOU HAD GILLS LIKE A FISH </a:t>
            </a:r>
          </a:p>
          <a:p>
            <a:pPr algn="ctr"/>
            <a:r>
              <a:rPr lang="en-US" dirty="0" smtClean="0"/>
              <a:t>ONCE TOO!</a:t>
            </a:r>
            <a:endParaRPr lang="en-US" dirty="0"/>
          </a:p>
        </p:txBody>
      </p:sp>
      <p:sp>
        <p:nvSpPr>
          <p:cNvPr id="7" name="TextBox 6"/>
          <p:cNvSpPr txBox="1"/>
          <p:nvPr/>
        </p:nvSpPr>
        <p:spPr>
          <a:xfrm>
            <a:off x="8551849" y="242038"/>
            <a:ext cx="3033885" cy="862649"/>
          </a:xfrm>
          <a:prstGeom prst="rect">
            <a:avLst/>
          </a:prstGeom>
          <a:noFill/>
        </p:spPr>
        <p:txBody>
          <a:bodyPr wrap="square" lIns="122786" tIns="61393" rIns="122786" bIns="61393" rtlCol="0">
            <a:spAutoFit/>
          </a:bodyPr>
          <a:lstStyle/>
          <a:p>
            <a:pPr algn="ctr"/>
            <a:r>
              <a:rPr lang="en-US" dirty="0" smtClean="0"/>
              <a:t>YOU HAD A TAIL LIKE A LIZARD ONCE!</a:t>
            </a:r>
            <a:endParaRPr lang="en-US" dirty="0"/>
          </a:p>
        </p:txBody>
      </p:sp>
      <p:sp>
        <p:nvSpPr>
          <p:cNvPr id="8" name="TextBox 7"/>
          <p:cNvSpPr txBox="1"/>
          <p:nvPr/>
        </p:nvSpPr>
        <p:spPr>
          <a:xfrm>
            <a:off x="8478981" y="4660281"/>
            <a:ext cx="1589810" cy="862649"/>
          </a:xfrm>
          <a:prstGeom prst="rect">
            <a:avLst/>
          </a:prstGeom>
          <a:solidFill>
            <a:schemeClr val="bg1"/>
          </a:solidFill>
        </p:spPr>
        <p:txBody>
          <a:bodyPr wrap="square" lIns="122786" tIns="61393" rIns="122786" bIns="61393" rtlCol="0">
            <a:spAutoFit/>
          </a:bodyPr>
          <a:lstStyle/>
          <a:p>
            <a:pPr algn="ctr"/>
            <a:r>
              <a:rPr lang="en-US" dirty="0" smtClean="0"/>
              <a:t>YOU GREW</a:t>
            </a:r>
            <a:endParaRPr lang="en-US" dirty="0"/>
          </a:p>
        </p:txBody>
      </p:sp>
      <p:sp>
        <p:nvSpPr>
          <p:cNvPr id="15" name="TextBox 14"/>
          <p:cNvSpPr txBox="1"/>
          <p:nvPr/>
        </p:nvSpPr>
        <p:spPr>
          <a:xfrm>
            <a:off x="4444107" y="4699997"/>
            <a:ext cx="3303269" cy="708761"/>
          </a:xfrm>
          <a:prstGeom prst="rect">
            <a:avLst/>
          </a:prstGeom>
          <a:solidFill>
            <a:schemeClr val="bg1"/>
          </a:solidFill>
        </p:spPr>
        <p:txBody>
          <a:bodyPr wrap="square" lIns="122786" tIns="61393" rIns="122786" bIns="61393" rtlCol="0">
            <a:spAutoFit/>
          </a:bodyPr>
          <a:lstStyle/>
          <a:p>
            <a:pPr algn="ctr"/>
            <a:r>
              <a:rPr lang="en-US" sz="1900" dirty="0"/>
              <a:t>AND EYES ON THE SIDE OF YOUR HEAD LIKE A </a:t>
            </a:r>
            <a:r>
              <a:rPr lang="en-US" sz="1900" dirty="0" smtClean="0"/>
              <a:t>MOUSE!</a:t>
            </a:r>
            <a:endParaRPr lang="en-US" sz="1900" dirty="0"/>
          </a:p>
        </p:txBody>
      </p:sp>
      <p:sp>
        <p:nvSpPr>
          <p:cNvPr id="17" name="TextBox 16"/>
          <p:cNvSpPr txBox="1"/>
          <p:nvPr/>
        </p:nvSpPr>
        <p:spPr>
          <a:xfrm>
            <a:off x="2137410" y="6662420"/>
            <a:ext cx="1589810" cy="862649"/>
          </a:xfrm>
          <a:prstGeom prst="rect">
            <a:avLst/>
          </a:prstGeom>
          <a:solidFill>
            <a:schemeClr val="bg1"/>
          </a:solidFill>
        </p:spPr>
        <p:txBody>
          <a:bodyPr wrap="square" lIns="122786" tIns="61393" rIns="122786" bIns="61393" rtlCol="0">
            <a:spAutoFit/>
          </a:bodyPr>
          <a:lstStyle/>
          <a:p>
            <a:pPr algn="ctr"/>
            <a:r>
              <a:rPr lang="en-US" dirty="0" smtClean="0"/>
              <a:t>AND GREW</a:t>
            </a:r>
            <a:endParaRPr lang="en-US" dirty="0"/>
          </a:p>
        </p:txBody>
      </p:sp>
      <p:sp>
        <p:nvSpPr>
          <p:cNvPr id="18" name="TextBox 17"/>
          <p:cNvSpPr txBox="1"/>
          <p:nvPr/>
        </p:nvSpPr>
        <p:spPr>
          <a:xfrm>
            <a:off x="5225679" y="6678880"/>
            <a:ext cx="1589810" cy="862649"/>
          </a:xfrm>
          <a:prstGeom prst="rect">
            <a:avLst/>
          </a:prstGeom>
          <a:solidFill>
            <a:schemeClr val="bg1"/>
          </a:solidFill>
        </p:spPr>
        <p:txBody>
          <a:bodyPr wrap="square" lIns="122786" tIns="61393" rIns="122786" bIns="61393" rtlCol="0">
            <a:spAutoFit/>
          </a:bodyPr>
          <a:lstStyle/>
          <a:p>
            <a:pPr algn="ctr"/>
            <a:r>
              <a:rPr lang="en-US" dirty="0" smtClean="0"/>
              <a:t>AND GREW</a:t>
            </a:r>
            <a:endParaRPr lang="en-US" dirty="0"/>
          </a:p>
        </p:txBody>
      </p:sp>
      <p:sp>
        <p:nvSpPr>
          <p:cNvPr id="19" name="TextBox 18"/>
          <p:cNvSpPr txBox="1"/>
          <p:nvPr/>
        </p:nvSpPr>
        <p:spPr>
          <a:xfrm>
            <a:off x="2160882" y="8737600"/>
            <a:ext cx="1589810" cy="862649"/>
          </a:xfrm>
          <a:prstGeom prst="rect">
            <a:avLst/>
          </a:prstGeom>
          <a:solidFill>
            <a:schemeClr val="bg1"/>
          </a:solidFill>
        </p:spPr>
        <p:txBody>
          <a:bodyPr wrap="square" lIns="122786" tIns="61393" rIns="122786" bIns="61393" rtlCol="0">
            <a:spAutoFit/>
          </a:bodyPr>
          <a:lstStyle/>
          <a:p>
            <a:pPr algn="ctr"/>
            <a:r>
              <a:rPr lang="en-US" dirty="0" smtClean="0"/>
              <a:t>AND GREW</a:t>
            </a:r>
            <a:endParaRPr lang="en-US" dirty="0"/>
          </a:p>
        </p:txBody>
      </p:sp>
      <p:sp>
        <p:nvSpPr>
          <p:cNvPr id="20" name="TextBox 19"/>
          <p:cNvSpPr txBox="1"/>
          <p:nvPr/>
        </p:nvSpPr>
        <p:spPr>
          <a:xfrm>
            <a:off x="8476775" y="6678880"/>
            <a:ext cx="1589810" cy="862649"/>
          </a:xfrm>
          <a:prstGeom prst="rect">
            <a:avLst/>
          </a:prstGeom>
          <a:solidFill>
            <a:schemeClr val="bg1"/>
          </a:solidFill>
        </p:spPr>
        <p:txBody>
          <a:bodyPr wrap="square" lIns="122786" tIns="61393" rIns="122786" bIns="61393" rtlCol="0">
            <a:spAutoFit/>
          </a:bodyPr>
          <a:lstStyle/>
          <a:p>
            <a:pPr algn="ctr"/>
            <a:r>
              <a:rPr lang="en-US" dirty="0" smtClean="0"/>
              <a:t>AND GREW</a:t>
            </a:r>
            <a:endParaRPr lang="en-US" dirty="0"/>
          </a:p>
        </p:txBody>
      </p:sp>
      <p:sp>
        <p:nvSpPr>
          <p:cNvPr id="21" name="TextBox 20"/>
          <p:cNvSpPr txBox="1"/>
          <p:nvPr/>
        </p:nvSpPr>
        <p:spPr>
          <a:xfrm>
            <a:off x="5308195" y="8737600"/>
            <a:ext cx="1589810" cy="862649"/>
          </a:xfrm>
          <a:prstGeom prst="rect">
            <a:avLst/>
          </a:prstGeom>
          <a:solidFill>
            <a:schemeClr val="bg1"/>
          </a:solidFill>
        </p:spPr>
        <p:txBody>
          <a:bodyPr wrap="square" lIns="122786" tIns="61393" rIns="122786" bIns="61393" rtlCol="0">
            <a:spAutoFit/>
          </a:bodyPr>
          <a:lstStyle/>
          <a:p>
            <a:pPr algn="ctr"/>
            <a:r>
              <a:rPr lang="en-US" dirty="0" smtClean="0"/>
              <a:t>AND GREW</a:t>
            </a:r>
            <a:endParaRPr lang="en-US" dirty="0"/>
          </a:p>
        </p:txBody>
      </p:sp>
      <p:sp>
        <p:nvSpPr>
          <p:cNvPr id="22" name="TextBox 21"/>
          <p:cNvSpPr txBox="1"/>
          <p:nvPr/>
        </p:nvSpPr>
        <p:spPr>
          <a:xfrm>
            <a:off x="8498951" y="8737600"/>
            <a:ext cx="1589810" cy="862649"/>
          </a:xfrm>
          <a:prstGeom prst="rect">
            <a:avLst/>
          </a:prstGeom>
          <a:solidFill>
            <a:schemeClr val="bg1"/>
          </a:solidFill>
        </p:spPr>
        <p:txBody>
          <a:bodyPr wrap="square" lIns="122786" tIns="61393" rIns="122786" bIns="61393" rtlCol="0">
            <a:spAutoFit/>
          </a:bodyPr>
          <a:lstStyle/>
          <a:p>
            <a:pPr algn="ctr"/>
            <a:r>
              <a:rPr lang="en-US" dirty="0" smtClean="0"/>
              <a:t>AND GREW</a:t>
            </a:r>
            <a:endParaRPr lang="en-US" dirty="0"/>
          </a:p>
        </p:txBody>
      </p:sp>
    </p:spTree>
    <p:extLst>
      <p:ext uri="{BB962C8B-B14F-4D97-AF65-F5344CB8AC3E}">
        <p14:creationId xmlns:p14="http://schemas.microsoft.com/office/powerpoint/2010/main" val="2226197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50352" y="2832195"/>
            <a:ext cx="8502434" cy="5022446"/>
          </a:xfrm>
          <a:prstGeom prst="rect">
            <a:avLst/>
          </a:prstGeom>
        </p:spPr>
      </p:pic>
      <p:sp>
        <p:nvSpPr>
          <p:cNvPr id="2" name="Title 1"/>
          <p:cNvSpPr>
            <a:spLocks noGrp="1"/>
          </p:cNvSpPr>
          <p:nvPr>
            <p:ph type="title"/>
          </p:nvPr>
        </p:nvSpPr>
        <p:spPr>
          <a:xfrm>
            <a:off x="114300" y="109220"/>
            <a:ext cx="11430000" cy="982980"/>
          </a:xfrm>
        </p:spPr>
        <p:txBody>
          <a:bodyPr>
            <a:noAutofit/>
          </a:bodyPr>
          <a:lstStyle/>
          <a:p>
            <a:r>
              <a:rPr lang="en-US" sz="75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YOU ARE </a:t>
            </a:r>
            <a:r>
              <a:rPr lang="en-US" sz="75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HOMO SAPIENS</a:t>
            </a:r>
            <a:r>
              <a:rPr lang="en-US" sz="75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75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TextBox 3"/>
          <p:cNvSpPr txBox="1"/>
          <p:nvPr/>
        </p:nvSpPr>
        <p:spPr>
          <a:xfrm>
            <a:off x="1651635" y="2293621"/>
            <a:ext cx="2137410" cy="1231981"/>
          </a:xfrm>
          <a:prstGeom prst="rect">
            <a:avLst/>
          </a:prstGeom>
          <a:solidFill>
            <a:schemeClr val="bg1"/>
          </a:solidFill>
        </p:spPr>
        <p:txBody>
          <a:bodyPr wrap="square" lIns="122786" tIns="61393" rIns="122786" bIns="61393" rtlCol="0">
            <a:spAutoFit/>
          </a:bodyPr>
          <a:lstStyle/>
          <a:p>
            <a:pPr algn="ctr"/>
            <a:r>
              <a:rPr lang="en-US" dirty="0" smtClean="0"/>
              <a:t>LOTS OF TEAMS OF CELLS!</a:t>
            </a:r>
            <a:endParaRPr lang="en-US" dirty="0"/>
          </a:p>
        </p:txBody>
      </p:sp>
      <p:sp>
        <p:nvSpPr>
          <p:cNvPr id="5" name="TextBox 4"/>
          <p:cNvSpPr txBox="1"/>
          <p:nvPr/>
        </p:nvSpPr>
        <p:spPr>
          <a:xfrm>
            <a:off x="4758255" y="1092200"/>
            <a:ext cx="1886626" cy="539483"/>
          </a:xfrm>
          <a:prstGeom prst="rect">
            <a:avLst/>
          </a:prstGeom>
          <a:solidFill>
            <a:schemeClr val="bg1"/>
          </a:solidFill>
        </p:spPr>
        <p:txBody>
          <a:bodyPr wrap="square" lIns="122786" tIns="61393" rIns="122786" bIns="61393" rtlCol="0">
            <a:spAutoFit/>
          </a:bodyPr>
          <a:lstStyle/>
          <a:p>
            <a:pPr algn="ctr"/>
            <a:r>
              <a:rPr lang="en-US" sz="2700" dirty="0">
                <a:solidFill>
                  <a:schemeClr val="tx1">
                    <a:lumMod val="95000"/>
                  </a:schemeClr>
                </a:solidFill>
              </a:rPr>
              <a:t>BIG BRAIN!</a:t>
            </a:r>
          </a:p>
        </p:txBody>
      </p:sp>
      <p:sp>
        <p:nvSpPr>
          <p:cNvPr id="6" name="TextBox 5"/>
          <p:cNvSpPr txBox="1"/>
          <p:nvPr/>
        </p:nvSpPr>
        <p:spPr>
          <a:xfrm>
            <a:off x="7048500" y="6334761"/>
            <a:ext cx="1705554" cy="1231981"/>
          </a:xfrm>
          <a:prstGeom prst="rect">
            <a:avLst/>
          </a:prstGeom>
          <a:solidFill>
            <a:schemeClr val="bg1"/>
          </a:solidFill>
        </p:spPr>
        <p:txBody>
          <a:bodyPr wrap="square" lIns="122786" tIns="61393" rIns="122786" bIns="61393" rtlCol="0">
            <a:spAutoFit/>
          </a:bodyPr>
          <a:lstStyle/>
          <a:p>
            <a:pPr algn="ctr"/>
            <a:r>
              <a:rPr lang="en-US" dirty="0" smtClean="0"/>
              <a:t>SKELETON ON THE INSIDE!</a:t>
            </a:r>
            <a:endParaRPr lang="en-US" dirty="0"/>
          </a:p>
        </p:txBody>
      </p:sp>
      <p:sp>
        <p:nvSpPr>
          <p:cNvPr id="7" name="TextBox 6"/>
          <p:cNvSpPr txBox="1"/>
          <p:nvPr/>
        </p:nvSpPr>
        <p:spPr>
          <a:xfrm>
            <a:off x="7338398" y="3495041"/>
            <a:ext cx="1748790" cy="862649"/>
          </a:xfrm>
          <a:prstGeom prst="rect">
            <a:avLst/>
          </a:prstGeom>
          <a:solidFill>
            <a:schemeClr val="bg1"/>
          </a:solidFill>
        </p:spPr>
        <p:txBody>
          <a:bodyPr wrap="square" lIns="122786" tIns="61393" rIns="122786" bIns="61393" rtlCol="0">
            <a:spAutoFit/>
          </a:bodyPr>
          <a:lstStyle/>
          <a:p>
            <a:pPr algn="ctr"/>
            <a:r>
              <a:rPr lang="en-US" dirty="0" smtClean="0"/>
              <a:t>OPPOSABLE THUMBS!</a:t>
            </a:r>
            <a:endParaRPr lang="en-US" dirty="0"/>
          </a:p>
        </p:txBody>
      </p:sp>
      <p:sp>
        <p:nvSpPr>
          <p:cNvPr id="8" name="TextBox 7"/>
          <p:cNvSpPr txBox="1"/>
          <p:nvPr/>
        </p:nvSpPr>
        <p:spPr>
          <a:xfrm>
            <a:off x="4274820" y="8603490"/>
            <a:ext cx="2536134" cy="862649"/>
          </a:xfrm>
          <a:prstGeom prst="rect">
            <a:avLst/>
          </a:prstGeom>
          <a:solidFill>
            <a:schemeClr val="bg1"/>
          </a:solidFill>
        </p:spPr>
        <p:txBody>
          <a:bodyPr wrap="square" lIns="122786" tIns="61393" rIns="122786" bIns="61393" rtlCol="0">
            <a:spAutoFit/>
          </a:bodyPr>
          <a:lstStyle/>
          <a:p>
            <a:pPr algn="ctr"/>
            <a:r>
              <a:rPr lang="en-US" dirty="0" smtClean="0"/>
              <a:t>WALKS ON TWO FEET!</a:t>
            </a:r>
            <a:endParaRPr lang="en-US" dirty="0"/>
          </a:p>
        </p:txBody>
      </p:sp>
      <p:sp>
        <p:nvSpPr>
          <p:cNvPr id="9" name="TextBox 8"/>
          <p:cNvSpPr txBox="1"/>
          <p:nvPr/>
        </p:nvSpPr>
        <p:spPr>
          <a:xfrm>
            <a:off x="2526030" y="5133341"/>
            <a:ext cx="1651635" cy="862649"/>
          </a:xfrm>
          <a:prstGeom prst="rect">
            <a:avLst/>
          </a:prstGeom>
          <a:solidFill>
            <a:schemeClr val="bg1"/>
          </a:solidFill>
        </p:spPr>
        <p:txBody>
          <a:bodyPr wrap="square" lIns="122786" tIns="61393" rIns="122786" bIns="61393" rtlCol="0">
            <a:spAutoFit/>
          </a:bodyPr>
          <a:lstStyle/>
          <a:p>
            <a:pPr algn="ctr"/>
            <a:r>
              <a:rPr lang="en-US" dirty="0" smtClean="0"/>
              <a:t>WARM BLOODED!</a:t>
            </a:r>
            <a:endParaRPr lang="en-US" dirty="0"/>
          </a:p>
        </p:txBody>
      </p:sp>
    </p:spTree>
    <p:extLst>
      <p:ext uri="{BB962C8B-B14F-4D97-AF65-F5344CB8AC3E}">
        <p14:creationId xmlns:p14="http://schemas.microsoft.com/office/powerpoint/2010/main" val="2763740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545" y="266700"/>
            <a:ext cx="4762500" cy="5238750"/>
          </a:xfrm>
          <a:prstGeom prst="rect">
            <a:avLst/>
          </a:prstGeom>
        </p:spPr>
      </p:pic>
      <p:sp>
        <p:nvSpPr>
          <p:cNvPr id="2" name="TextBox 1"/>
          <p:cNvSpPr txBox="1"/>
          <p:nvPr/>
        </p:nvSpPr>
        <p:spPr>
          <a:xfrm>
            <a:off x="1104900" y="6819900"/>
            <a:ext cx="9906000" cy="2677656"/>
          </a:xfrm>
          <a:prstGeom prst="rect">
            <a:avLst/>
          </a:prstGeom>
          <a:noFill/>
        </p:spPr>
        <p:txBody>
          <a:bodyPr wrap="square" rtlCol="0">
            <a:spAutoFit/>
          </a:bodyPr>
          <a:lstStyle/>
          <a:p>
            <a:pPr algn="ctr"/>
            <a:r>
              <a:rPr lang="en-US" dirty="0"/>
              <a:t>This work is licensed under the Creative Commons Attribution-</a:t>
            </a:r>
            <a:r>
              <a:rPr lang="en-US" dirty="0" err="1"/>
              <a:t>NonCommercial</a:t>
            </a:r>
            <a:r>
              <a:rPr lang="en-US" dirty="0"/>
              <a:t>-</a:t>
            </a:r>
            <a:r>
              <a:rPr lang="en-US" dirty="0" err="1"/>
              <a:t>ShareAlike</a:t>
            </a:r>
            <a:r>
              <a:rPr lang="en-US" dirty="0"/>
              <a:t> 3.0 </a:t>
            </a:r>
            <a:r>
              <a:rPr lang="en-US" dirty="0" err="1"/>
              <a:t>Unported</a:t>
            </a:r>
            <a:r>
              <a:rPr lang="en-US" dirty="0"/>
              <a:t> License. To view a copy of this license, visit http://creativecommons.org/licenses/by-nc-sa/3.0</a:t>
            </a:r>
            <a:r>
              <a:rPr lang="en-US" dirty="0" smtClean="0"/>
              <a:t>/</a:t>
            </a:r>
          </a:p>
          <a:p>
            <a:pPr algn="ctr"/>
            <a:endParaRPr lang="en-US" dirty="0"/>
          </a:p>
          <a:p>
            <a:pPr algn="ctr"/>
            <a:r>
              <a:rPr lang="en-US" dirty="0" smtClean="0"/>
              <a:t>All images in this book are licensed under various versions of the Creative Commons license or are in the public domain, please see the photography credits page for links to original images and their licensing.</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0895" y="5715000"/>
            <a:ext cx="2971800" cy="1039762"/>
          </a:xfrm>
          <a:prstGeom prst="rect">
            <a:avLst/>
          </a:prstGeom>
        </p:spPr>
      </p:pic>
    </p:spTree>
    <p:extLst>
      <p:ext uri="{BB962C8B-B14F-4D97-AF65-F5344CB8AC3E}">
        <p14:creationId xmlns:p14="http://schemas.microsoft.com/office/powerpoint/2010/main" val="11671728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8300"/>
            <a:ext cx="11658600" cy="6553200"/>
          </a:xfrm>
          <a:prstGeom prst="rect">
            <a:avLst/>
          </a:prstGeom>
        </p:spPr>
      </p:pic>
      <p:sp>
        <p:nvSpPr>
          <p:cNvPr id="4" name="TextBox 3"/>
          <p:cNvSpPr txBox="1"/>
          <p:nvPr/>
        </p:nvSpPr>
        <p:spPr>
          <a:xfrm>
            <a:off x="680085" y="190500"/>
            <a:ext cx="10298430" cy="1293536"/>
          </a:xfrm>
          <a:prstGeom prst="rect">
            <a:avLst/>
          </a:prstGeom>
          <a:noFill/>
        </p:spPr>
        <p:txBody>
          <a:bodyPr wrap="square" lIns="122786" tIns="61393" rIns="122786" bIns="61393" rtlCol="0">
            <a:spAutoFit/>
          </a:bodyPr>
          <a:lstStyle/>
          <a:p>
            <a:pPr algn="ctr"/>
            <a:r>
              <a:rPr lang="en-US" sz="3800" dirty="0"/>
              <a:t>THERE ARE OVER 7,000,000,000 </a:t>
            </a:r>
            <a:r>
              <a:rPr lang="en-US" sz="3800" i="1" dirty="0"/>
              <a:t>HOMO SAPIENS </a:t>
            </a:r>
          </a:p>
          <a:p>
            <a:pPr algn="ctr"/>
            <a:r>
              <a:rPr lang="en-US" sz="3800" dirty="0"/>
              <a:t>ON PLANET </a:t>
            </a:r>
            <a:r>
              <a:rPr lang="en-US" sz="3800" dirty="0" smtClean="0"/>
              <a:t>EARTH</a:t>
            </a:r>
            <a:endParaRPr lang="en-US" sz="3800" dirty="0"/>
          </a:p>
        </p:txBody>
      </p:sp>
      <p:sp>
        <p:nvSpPr>
          <p:cNvPr id="6" name="TextBox 5"/>
          <p:cNvSpPr txBox="1"/>
          <p:nvPr/>
        </p:nvSpPr>
        <p:spPr>
          <a:xfrm>
            <a:off x="680085" y="8343900"/>
            <a:ext cx="10298430" cy="1293536"/>
          </a:xfrm>
          <a:prstGeom prst="rect">
            <a:avLst/>
          </a:prstGeom>
          <a:noFill/>
        </p:spPr>
        <p:txBody>
          <a:bodyPr wrap="square" lIns="122786" tIns="61393" rIns="122786" bIns="61393" rtlCol="0">
            <a:spAutoFit/>
          </a:bodyPr>
          <a:lstStyle/>
          <a:p>
            <a:pPr algn="ctr"/>
            <a:r>
              <a:rPr lang="en-US" sz="3800" dirty="0"/>
              <a:t>(PLUS A FEW OUT IN SPACE</a:t>
            </a:r>
            <a:r>
              <a:rPr lang="en-US" sz="3800" dirty="0" smtClean="0"/>
              <a:t>)</a:t>
            </a:r>
          </a:p>
          <a:p>
            <a:pPr algn="ctr"/>
            <a:r>
              <a:rPr lang="en-US" sz="3800" dirty="0" smtClean="0"/>
              <a:t>AND </a:t>
            </a:r>
            <a:r>
              <a:rPr lang="en-US" sz="3800" dirty="0"/>
              <a:t>ANOTHER FOUR ARE BORN EVERY SECOND!</a:t>
            </a:r>
          </a:p>
        </p:txBody>
      </p:sp>
    </p:spTree>
    <p:extLst>
      <p:ext uri="{BB962C8B-B14F-4D97-AF65-F5344CB8AC3E}">
        <p14:creationId xmlns:p14="http://schemas.microsoft.com/office/powerpoint/2010/main" val="316575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8" y="1092200"/>
            <a:ext cx="10783777" cy="8085906"/>
          </a:xfrm>
          <a:prstGeom prst="rect">
            <a:avLst/>
          </a:prstGeom>
        </p:spPr>
      </p:pic>
      <p:sp>
        <p:nvSpPr>
          <p:cNvPr id="5" name="TextBox 4"/>
          <p:cNvSpPr txBox="1"/>
          <p:nvPr/>
        </p:nvSpPr>
        <p:spPr>
          <a:xfrm>
            <a:off x="631722" y="145417"/>
            <a:ext cx="10298430" cy="954982"/>
          </a:xfrm>
          <a:prstGeom prst="rect">
            <a:avLst/>
          </a:prstGeom>
          <a:noFill/>
        </p:spPr>
        <p:txBody>
          <a:bodyPr wrap="square" lIns="122786" tIns="61393" rIns="122786" bIns="61393" rtlCol="0">
            <a:spAutoFit/>
          </a:bodyPr>
          <a:lstStyle/>
          <a:p>
            <a:pPr algn="ct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EVERY </a:t>
            </a:r>
            <a:r>
              <a:rPr lang="en-US" sz="5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HOMO SAPIENS </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IS UNIQUE.</a:t>
            </a:r>
          </a:p>
        </p:txBody>
      </p:sp>
    </p:spTree>
    <p:extLst>
      <p:ext uri="{BB962C8B-B14F-4D97-AF65-F5344CB8AC3E}">
        <p14:creationId xmlns:p14="http://schemas.microsoft.com/office/powerpoint/2010/main" val="4288411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970" y="5423346"/>
            <a:ext cx="5400019" cy="403719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3662" y="1112229"/>
            <a:ext cx="5540871" cy="413033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01" y="5570220"/>
            <a:ext cx="5689597" cy="38227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972" y="1175032"/>
            <a:ext cx="5448596" cy="4067529"/>
          </a:xfrm>
          <a:prstGeom prst="rect">
            <a:avLst/>
          </a:prstGeom>
        </p:spPr>
      </p:pic>
      <p:sp>
        <p:nvSpPr>
          <p:cNvPr id="6" name="TextBox 5"/>
          <p:cNvSpPr txBox="1"/>
          <p:nvPr/>
        </p:nvSpPr>
        <p:spPr>
          <a:xfrm>
            <a:off x="234970" y="266700"/>
            <a:ext cx="11209563" cy="2216866"/>
          </a:xfrm>
          <a:prstGeom prst="rect">
            <a:avLst/>
          </a:prstGeom>
          <a:noFill/>
        </p:spPr>
        <p:txBody>
          <a:bodyPr wrap="square" lIns="122786" tIns="61393" rIns="122786" bIns="61393" rtlCol="0">
            <a:spAutoFit/>
          </a:bodyPr>
          <a:lstStyle/>
          <a:p>
            <a:pPr algn="ctr"/>
            <a:r>
              <a:rPr lang="en-US" sz="3600" dirty="0"/>
              <a:t>BUT WE ARE ALL PART OF A TEAM CALLED </a:t>
            </a:r>
            <a:endParaRPr lang="en-US" sz="3600" dirty="0" smtClean="0"/>
          </a:p>
          <a:p>
            <a:pPr algn="ctr"/>
            <a:r>
              <a:rPr lang="en-US" sz="10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CIVILIZATION</a:t>
            </a:r>
            <a:endParaRPr lang="en-US" sz="10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 name="TextBox 4"/>
          <p:cNvSpPr txBox="1"/>
          <p:nvPr/>
        </p:nvSpPr>
        <p:spPr>
          <a:xfrm>
            <a:off x="2084874" y="4713184"/>
            <a:ext cx="1748790" cy="493317"/>
          </a:xfrm>
          <a:prstGeom prst="rect">
            <a:avLst/>
          </a:prstGeom>
          <a:solidFill>
            <a:schemeClr val="bg1"/>
          </a:solidFill>
        </p:spPr>
        <p:txBody>
          <a:bodyPr wrap="square" lIns="122786" tIns="61393" rIns="122786" bIns="61393" rtlCol="0">
            <a:spAutoFit/>
          </a:bodyPr>
          <a:lstStyle/>
          <a:p>
            <a:pPr algn="ctr"/>
            <a:r>
              <a:rPr lang="en-US" dirty="0" smtClean="0"/>
              <a:t>NEW YORK</a:t>
            </a:r>
            <a:endParaRPr lang="en-US" dirty="0"/>
          </a:p>
        </p:txBody>
      </p:sp>
      <p:sp>
        <p:nvSpPr>
          <p:cNvPr id="8" name="TextBox 7"/>
          <p:cNvSpPr txBox="1"/>
          <p:nvPr/>
        </p:nvSpPr>
        <p:spPr>
          <a:xfrm>
            <a:off x="7702548" y="8863544"/>
            <a:ext cx="1943099" cy="493317"/>
          </a:xfrm>
          <a:prstGeom prst="rect">
            <a:avLst/>
          </a:prstGeom>
          <a:solidFill>
            <a:schemeClr val="bg1"/>
          </a:solidFill>
        </p:spPr>
        <p:txBody>
          <a:bodyPr wrap="square" lIns="122786" tIns="61393" rIns="122786" bIns="61393" rtlCol="0">
            <a:spAutoFit/>
          </a:bodyPr>
          <a:lstStyle/>
          <a:p>
            <a:pPr algn="ctr"/>
            <a:r>
              <a:rPr lang="en-US" dirty="0" smtClean="0"/>
              <a:t>HONG KONG</a:t>
            </a:r>
            <a:endParaRPr lang="en-US" dirty="0"/>
          </a:p>
        </p:txBody>
      </p:sp>
      <p:sp>
        <p:nvSpPr>
          <p:cNvPr id="9" name="TextBox 8"/>
          <p:cNvSpPr txBox="1"/>
          <p:nvPr/>
        </p:nvSpPr>
        <p:spPr>
          <a:xfrm>
            <a:off x="8173566" y="4713184"/>
            <a:ext cx="1255586" cy="493317"/>
          </a:xfrm>
          <a:prstGeom prst="rect">
            <a:avLst/>
          </a:prstGeom>
          <a:solidFill>
            <a:schemeClr val="bg1"/>
          </a:solidFill>
        </p:spPr>
        <p:txBody>
          <a:bodyPr wrap="square" lIns="122786" tIns="61393" rIns="122786" bIns="61393" rtlCol="0">
            <a:spAutoFit/>
          </a:bodyPr>
          <a:lstStyle/>
          <a:p>
            <a:pPr algn="ctr"/>
            <a:r>
              <a:rPr lang="en-US" dirty="0" smtClean="0"/>
              <a:t>DUBAI</a:t>
            </a:r>
            <a:endParaRPr lang="en-US" dirty="0"/>
          </a:p>
        </p:txBody>
      </p:sp>
      <p:sp>
        <p:nvSpPr>
          <p:cNvPr id="11" name="TextBox 10"/>
          <p:cNvSpPr txBox="1"/>
          <p:nvPr/>
        </p:nvSpPr>
        <p:spPr>
          <a:xfrm>
            <a:off x="1504323" y="8943178"/>
            <a:ext cx="2861312" cy="493317"/>
          </a:xfrm>
          <a:prstGeom prst="rect">
            <a:avLst/>
          </a:prstGeom>
          <a:solidFill>
            <a:schemeClr val="bg1"/>
          </a:solidFill>
        </p:spPr>
        <p:txBody>
          <a:bodyPr wrap="square" lIns="122786" tIns="61393" rIns="122786" bIns="61393" rtlCol="0">
            <a:spAutoFit/>
          </a:bodyPr>
          <a:lstStyle/>
          <a:p>
            <a:pPr algn="ctr"/>
            <a:r>
              <a:rPr lang="en-US" dirty="0" smtClean="0"/>
              <a:t>RIO DE JANERO</a:t>
            </a:r>
            <a:endParaRPr lang="en-US" dirty="0"/>
          </a:p>
        </p:txBody>
      </p:sp>
    </p:spTree>
    <p:extLst>
      <p:ext uri="{BB962C8B-B14F-4D97-AF65-F5344CB8AC3E}">
        <p14:creationId xmlns:p14="http://schemas.microsoft.com/office/powerpoint/2010/main" val="28012029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353" y="5480076"/>
            <a:ext cx="4937239" cy="416277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835" y="5897881"/>
            <a:ext cx="5272377" cy="374496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9782" y="1181672"/>
            <a:ext cx="5098108" cy="4298405"/>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279" y="1310641"/>
            <a:ext cx="5172189" cy="4298405"/>
          </a:xfrm>
          <a:prstGeom prst="rect">
            <a:avLst/>
          </a:prstGeom>
        </p:spPr>
      </p:pic>
      <p:sp>
        <p:nvSpPr>
          <p:cNvPr id="4" name="TextBox 3"/>
          <p:cNvSpPr txBox="1"/>
          <p:nvPr/>
        </p:nvSpPr>
        <p:spPr>
          <a:xfrm>
            <a:off x="671253" y="9929"/>
            <a:ext cx="10298430" cy="493317"/>
          </a:xfrm>
          <a:prstGeom prst="rect">
            <a:avLst/>
          </a:prstGeom>
          <a:noFill/>
        </p:spPr>
        <p:txBody>
          <a:bodyPr wrap="square" lIns="122786" tIns="61393" rIns="122786" bIns="61393" rtlCol="0">
            <a:spAutoFit/>
          </a:bodyPr>
          <a:lstStyle/>
          <a:p>
            <a:pPr algn="ctr"/>
            <a:r>
              <a:rPr lang="en-US" dirty="0" smtClean="0"/>
              <a:t>OUR CIVILIZATION ISN’T PERFECT</a:t>
            </a:r>
            <a:endParaRPr lang="en-US" dirty="0"/>
          </a:p>
        </p:txBody>
      </p:sp>
      <p:sp>
        <p:nvSpPr>
          <p:cNvPr id="5" name="TextBox 4"/>
          <p:cNvSpPr txBox="1"/>
          <p:nvPr/>
        </p:nvSpPr>
        <p:spPr>
          <a:xfrm>
            <a:off x="532835" y="4375521"/>
            <a:ext cx="5172189" cy="1278147"/>
          </a:xfrm>
          <a:prstGeom prst="rect">
            <a:avLst/>
          </a:prstGeom>
          <a:noFill/>
        </p:spPr>
        <p:txBody>
          <a:bodyPr wrap="square" lIns="122786" tIns="61393" rIns="122786" bIns="61393" rtlCol="0">
            <a:spAutoFit/>
          </a:bodyPr>
          <a:lstStyle/>
          <a:p>
            <a:pPr algn="ctr"/>
            <a:r>
              <a:rPr lang="en-US" sz="75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MEDICINE</a:t>
            </a:r>
            <a:endParaRPr lang="en-US" sz="75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7" name="TextBox 6"/>
          <p:cNvSpPr txBox="1"/>
          <p:nvPr/>
        </p:nvSpPr>
        <p:spPr>
          <a:xfrm>
            <a:off x="532835" y="8472739"/>
            <a:ext cx="5272377" cy="1278147"/>
          </a:xfrm>
          <a:prstGeom prst="rect">
            <a:avLst/>
          </a:prstGeom>
          <a:noFill/>
        </p:spPr>
        <p:txBody>
          <a:bodyPr wrap="square" lIns="122786" tIns="61393" rIns="122786" bIns="61393" rtlCol="0">
            <a:spAutoFit/>
          </a:bodyPr>
          <a:lstStyle/>
          <a:p>
            <a:pPr algn="ctr"/>
            <a:r>
              <a:rPr lang="en-US" sz="75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SCHOOLS</a:t>
            </a:r>
            <a:endParaRPr lang="en-US" sz="7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TextBox 7"/>
          <p:cNvSpPr txBox="1"/>
          <p:nvPr/>
        </p:nvSpPr>
        <p:spPr>
          <a:xfrm>
            <a:off x="6199782" y="4375521"/>
            <a:ext cx="5035810" cy="1124259"/>
          </a:xfrm>
          <a:prstGeom prst="rect">
            <a:avLst/>
          </a:prstGeom>
          <a:noFill/>
        </p:spPr>
        <p:txBody>
          <a:bodyPr wrap="square" lIns="122786" tIns="61393" rIns="122786" bIns="61393" rtlCol="0">
            <a:spAutoFit/>
          </a:bodyPr>
          <a:lstStyle/>
          <a:p>
            <a:pPr algn="ctr"/>
            <a:r>
              <a:rPr lang="en-US" sz="65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TECHNOLOGY</a:t>
            </a:r>
            <a:endParaRPr lang="en-US" sz="65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9" name="TextBox 8"/>
          <p:cNvSpPr txBox="1"/>
          <p:nvPr/>
        </p:nvSpPr>
        <p:spPr>
          <a:xfrm>
            <a:off x="671253" y="539305"/>
            <a:ext cx="10298430" cy="493317"/>
          </a:xfrm>
          <a:prstGeom prst="rect">
            <a:avLst/>
          </a:prstGeom>
          <a:noFill/>
        </p:spPr>
        <p:txBody>
          <a:bodyPr wrap="square" lIns="122786" tIns="61393" rIns="122786" bIns="61393" rtlCol="0">
            <a:spAutoFit/>
          </a:bodyPr>
          <a:lstStyle/>
          <a:p>
            <a:pPr algn="ctr"/>
            <a:r>
              <a:rPr lang="en-US" dirty="0" smtClean="0"/>
              <a:t>BUT WE ARE ALWAYS WORKING TO MAKE IT BETTER</a:t>
            </a:r>
            <a:endParaRPr lang="en-US" dirty="0"/>
          </a:p>
        </p:txBody>
      </p:sp>
      <p:sp>
        <p:nvSpPr>
          <p:cNvPr id="10" name="TextBox 9"/>
          <p:cNvSpPr txBox="1"/>
          <p:nvPr/>
        </p:nvSpPr>
        <p:spPr>
          <a:xfrm>
            <a:off x="6261503" y="8626627"/>
            <a:ext cx="4937238" cy="1047315"/>
          </a:xfrm>
          <a:prstGeom prst="rect">
            <a:avLst/>
          </a:prstGeom>
          <a:noFill/>
        </p:spPr>
        <p:txBody>
          <a:bodyPr wrap="square" lIns="122786" tIns="61393" rIns="122786" bIns="61393" rtlCol="0">
            <a:spAutoFit/>
          </a:bodyPr>
          <a:lstStyle/>
          <a:p>
            <a:pPr algn="ctr"/>
            <a:r>
              <a:rPr lang="en-US" sz="60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EXPLORATION</a:t>
            </a:r>
            <a:endParaRPr lang="en-US" sz="6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4507998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572" r="4756"/>
          <a:stretch/>
        </p:blipFill>
        <p:spPr>
          <a:xfrm>
            <a:off x="0" y="0"/>
            <a:ext cx="11658600" cy="9829799"/>
          </a:xfrm>
          <a:prstGeom prst="rect">
            <a:avLst/>
          </a:prstGeom>
        </p:spPr>
      </p:pic>
      <p:sp>
        <p:nvSpPr>
          <p:cNvPr id="4" name="TextBox 3"/>
          <p:cNvSpPr txBox="1"/>
          <p:nvPr/>
        </p:nvSpPr>
        <p:spPr>
          <a:xfrm>
            <a:off x="666836" y="6525468"/>
            <a:ext cx="10298430" cy="1231981"/>
          </a:xfrm>
          <a:prstGeom prst="rect">
            <a:avLst/>
          </a:prstGeom>
          <a:noFill/>
        </p:spPr>
        <p:txBody>
          <a:bodyPr wrap="square" lIns="122786" tIns="61393" rIns="122786" bIns="61393" rtlCol="0">
            <a:spAutoFit/>
          </a:bodyPr>
          <a:lstStyle/>
          <a:p>
            <a:pPr algn="ctr"/>
            <a:r>
              <a:rPr lang="en-US" dirty="0" smtClean="0"/>
              <a:t>AS YOUR GUARDIAN</a:t>
            </a:r>
          </a:p>
          <a:p>
            <a:pPr algn="ctr"/>
            <a:r>
              <a:rPr lang="en-US" dirty="0" smtClean="0"/>
              <a:t>MY PURPOSE IS TO HELP YOU GROW UP</a:t>
            </a:r>
          </a:p>
          <a:p>
            <a:pPr algn="ctr"/>
            <a:r>
              <a:rPr lang="en-US" dirty="0" smtClean="0"/>
              <a:t>TO BE AS GOOD AS ME AT LIFE AND CONTRIBUTING TO CIVILIZATION.</a:t>
            </a:r>
            <a:endParaRPr lang="en-US" dirty="0"/>
          </a:p>
        </p:txBody>
      </p:sp>
      <p:sp>
        <p:nvSpPr>
          <p:cNvPr id="6" name="TextBox 5"/>
          <p:cNvSpPr txBox="1"/>
          <p:nvPr/>
        </p:nvSpPr>
        <p:spPr>
          <a:xfrm>
            <a:off x="666836" y="7757449"/>
            <a:ext cx="10298430" cy="1816756"/>
          </a:xfrm>
          <a:prstGeom prst="rect">
            <a:avLst/>
          </a:prstGeom>
          <a:noFill/>
        </p:spPr>
        <p:txBody>
          <a:bodyPr wrap="square" lIns="122786" tIns="61393" rIns="122786" bIns="61393" rtlCol="0">
            <a:spAutoFit/>
          </a:bodyPr>
          <a:lstStyle/>
          <a:p>
            <a:pPr algn="ctr"/>
            <a:r>
              <a:rPr lang="en-US" sz="3800" u="sng" dirty="0">
                <a:ln w="10160">
                  <a:solidFill>
                    <a:schemeClr val="accent1"/>
                  </a:solidFill>
                  <a:prstDash val="solid"/>
                </a:ln>
                <a:solidFill>
                  <a:srgbClr val="FFFFFF"/>
                </a:solidFill>
                <a:effectLst>
                  <a:outerShdw blurRad="38100" dist="32000" dir="5400000" algn="tl">
                    <a:srgbClr val="000000">
                      <a:alpha val="30000"/>
                    </a:srgbClr>
                  </a:outerShdw>
                </a:effectLst>
              </a:rPr>
              <a:t>YOUR</a:t>
            </a:r>
            <a:r>
              <a:rPr lang="en-US" sz="3800" dirty="0">
                <a:ln w="10160">
                  <a:solidFill>
                    <a:schemeClr val="accent1"/>
                  </a:solidFill>
                  <a:prstDash val="solid"/>
                </a:ln>
                <a:solidFill>
                  <a:srgbClr val="FFFFFF"/>
                </a:solidFill>
                <a:effectLst>
                  <a:outerShdw blurRad="38100" dist="32000" dir="5400000" algn="tl">
                    <a:srgbClr val="000000">
                      <a:alpha val="30000"/>
                    </a:srgbClr>
                  </a:outerShdw>
                </a:effectLst>
              </a:rPr>
              <a:t> PURPOSE IS TO GROW UP TO BE</a:t>
            </a:r>
          </a:p>
          <a:p>
            <a:pPr algn="ctr"/>
            <a:r>
              <a:rPr lang="en-US"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EVEN BETTER THAN ME!</a:t>
            </a:r>
          </a:p>
        </p:txBody>
      </p:sp>
      <p:sp>
        <p:nvSpPr>
          <p:cNvPr id="5" name="TextBox 4"/>
          <p:cNvSpPr txBox="1"/>
          <p:nvPr/>
        </p:nvSpPr>
        <p:spPr>
          <a:xfrm>
            <a:off x="666836" y="49671"/>
            <a:ext cx="10298430" cy="862649"/>
          </a:xfrm>
          <a:prstGeom prst="rect">
            <a:avLst/>
          </a:prstGeom>
          <a:noFill/>
        </p:spPr>
        <p:txBody>
          <a:bodyPr wrap="square" lIns="122786" tIns="61393" rIns="122786" bIns="61393" rtlCol="0">
            <a:spAutoFit/>
          </a:bodyPr>
          <a:lstStyle/>
          <a:p>
            <a:pPr algn="ctr"/>
            <a:r>
              <a:rPr lang="en-US" dirty="0" smtClean="0"/>
              <a:t>EVERY BIRTHDAY WE ARE SMARTER THAN WE WERE ON THE LAST BIRTHDAY,</a:t>
            </a:r>
          </a:p>
          <a:p>
            <a:pPr algn="ctr"/>
            <a:r>
              <a:rPr lang="en-US" dirty="0" smtClean="0"/>
              <a:t>JUST LIKE YOU GET SMARTER TOO</a:t>
            </a:r>
            <a:endParaRPr lang="en-US" dirty="0"/>
          </a:p>
        </p:txBody>
      </p:sp>
    </p:spTree>
    <p:extLst>
      <p:ext uri="{BB962C8B-B14F-4D97-AF65-F5344CB8AC3E}">
        <p14:creationId xmlns:p14="http://schemas.microsoft.com/office/powerpoint/2010/main" val="19088165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5775" y="436880"/>
            <a:ext cx="10298430" cy="8895617"/>
          </a:xfrm>
          <a:prstGeom prst="rect">
            <a:avLst/>
          </a:prstGeom>
          <a:noFill/>
        </p:spPr>
        <p:txBody>
          <a:bodyPr wrap="square" lIns="122786" tIns="61393" rIns="122786" bIns="61393" rtlCol="0">
            <a:spAutoFit/>
          </a:bodyPr>
          <a:lstStyle/>
          <a:p>
            <a:pPr algn="ctr"/>
            <a:r>
              <a:rPr lang="en-US" sz="3200" dirty="0"/>
              <a:t>HOPEFULLY THIS BOOK HAS FILLED YOU WITH </a:t>
            </a:r>
            <a:r>
              <a:rPr lang="en-US" sz="3200" b="1" u="sng" dirty="0"/>
              <a:t>QUESTIONS</a:t>
            </a:r>
          </a:p>
          <a:p>
            <a:pPr algn="ctr"/>
            <a:r>
              <a:rPr lang="en-US" sz="3200" dirty="0"/>
              <a:t>HERE’S SOME OF MY FAVORITE </a:t>
            </a:r>
            <a:r>
              <a:rPr lang="en-US" sz="3200" dirty="0" smtClean="0"/>
              <a:t>QUESTIONS</a:t>
            </a:r>
            <a:endParaRPr lang="en-US" sz="3200" dirty="0"/>
          </a:p>
          <a:p>
            <a:pPr algn="ctr"/>
            <a:endParaRPr lang="en-US" sz="1200" dirty="0"/>
          </a:p>
          <a:p>
            <a:pPr marL="383705" indent="-383705">
              <a:spcAft>
                <a:spcPts val="1200"/>
              </a:spcAft>
              <a:buFont typeface="Arial" pitchFamily="34" charset="0"/>
              <a:buChar char="•"/>
            </a:pPr>
            <a:r>
              <a:rPr lang="en-US" dirty="0" smtClean="0"/>
              <a:t>WHERE DID THE DINOSAURS GO? (HINT: LOOK UP IN THE SKY AND TREES)</a:t>
            </a:r>
          </a:p>
          <a:p>
            <a:pPr marL="383705" indent="-383705">
              <a:spcAft>
                <a:spcPts val="1200"/>
              </a:spcAft>
              <a:buFont typeface="Arial" pitchFamily="34" charset="0"/>
              <a:buChar char="•"/>
            </a:pPr>
            <a:r>
              <a:rPr lang="en-US" dirty="0" smtClean="0"/>
              <a:t>WHY DOESN’T THE MOON ALWAYS LOOK ROUND?</a:t>
            </a:r>
          </a:p>
          <a:p>
            <a:pPr marL="383705" indent="-383705">
              <a:spcAft>
                <a:spcPts val="1200"/>
              </a:spcAft>
              <a:buFont typeface="Arial" pitchFamily="34" charset="0"/>
              <a:buChar char="•"/>
            </a:pPr>
            <a:r>
              <a:rPr lang="en-US" dirty="0" smtClean="0"/>
              <a:t>CAN YOU FIND YOUR HOUSE ON GOOGLE EARTH?</a:t>
            </a:r>
          </a:p>
          <a:p>
            <a:pPr marL="383705" indent="-383705">
              <a:spcAft>
                <a:spcPts val="1200"/>
              </a:spcAft>
              <a:buFont typeface="Arial" pitchFamily="34" charset="0"/>
              <a:buChar char="•"/>
            </a:pPr>
            <a:r>
              <a:rPr lang="en-US" dirty="0" smtClean="0"/>
              <a:t>IS THERE LIFE ON OTHER PLANETS? (HINT: SETI, EXOPLANETS)</a:t>
            </a:r>
          </a:p>
          <a:p>
            <a:pPr marL="383705" indent="-383705">
              <a:spcAft>
                <a:spcPts val="1200"/>
              </a:spcAft>
              <a:buFont typeface="Arial" pitchFamily="34" charset="0"/>
              <a:buChar char="•"/>
            </a:pPr>
            <a:r>
              <a:rPr lang="en-US" dirty="0" smtClean="0"/>
              <a:t>DOES THE EARTH HAVE A BIRTHDAY? (HINT: EQUINOXES, SOLSTICES)</a:t>
            </a:r>
          </a:p>
          <a:p>
            <a:pPr marL="383705" indent="-383705">
              <a:spcAft>
                <a:spcPts val="1200"/>
              </a:spcAft>
              <a:buFont typeface="Arial" pitchFamily="34" charset="0"/>
              <a:buChar char="•"/>
            </a:pPr>
            <a:r>
              <a:rPr lang="en-US" dirty="0" smtClean="0"/>
              <a:t>WHAT DOES IT MEAN THAT FOUR HOMO SAPIENS ARE BORN EVERY SECOND? (TRY COUNTING IN MULTIPLES OF FOUR)</a:t>
            </a:r>
          </a:p>
          <a:p>
            <a:pPr marL="383705" indent="-383705">
              <a:spcAft>
                <a:spcPts val="1200"/>
              </a:spcAft>
              <a:buFont typeface="Arial" pitchFamily="34" charset="0"/>
              <a:buChar char="•"/>
            </a:pPr>
            <a:r>
              <a:rPr lang="en-US" dirty="0" smtClean="0"/>
              <a:t>CAN YOU FIND THE PLANETS ON GOOGLE SKY?</a:t>
            </a:r>
          </a:p>
          <a:p>
            <a:pPr marL="383705" indent="-383705">
              <a:spcAft>
                <a:spcPts val="1200"/>
              </a:spcAft>
              <a:buFont typeface="Arial" pitchFamily="34" charset="0"/>
              <a:buChar char="•"/>
            </a:pPr>
            <a:r>
              <a:rPr lang="en-US" dirty="0" smtClean="0"/>
              <a:t>CAN YOU FIND AND NAME THE ANIMALS AND PLANTS IN THIS BOOK?</a:t>
            </a:r>
          </a:p>
          <a:p>
            <a:pPr marL="383705" indent="-383705">
              <a:spcAft>
                <a:spcPts val="1200"/>
              </a:spcAft>
              <a:buFont typeface="Arial" pitchFamily="34" charset="0"/>
              <a:buChar char="•"/>
            </a:pPr>
            <a:r>
              <a:rPr lang="en-US" dirty="0" smtClean="0"/>
              <a:t>EVERYTHING ON EARTH IS POWERED BY THE SUN, EVEN YOU. CAN YOU FIGURE OUT HOW YOU ARE POWERED BY THE SUN? CAN YOU FIGURE OUT HOW A CAR, LIGHT BULB, OR RIVER RUNS ON THE SUN?</a:t>
            </a:r>
          </a:p>
          <a:p>
            <a:pPr marL="383705" indent="-383705">
              <a:spcAft>
                <a:spcPts val="1200"/>
              </a:spcAft>
              <a:buFont typeface="Arial" pitchFamily="34" charset="0"/>
              <a:buChar char="•"/>
            </a:pPr>
            <a:r>
              <a:rPr lang="en-US" dirty="0" smtClean="0"/>
              <a:t>WHAT MAKES IT COLD IN THE WINTER AND WARM IN THE SUMMER?</a:t>
            </a:r>
          </a:p>
          <a:p>
            <a:pPr marL="383705" indent="-383705">
              <a:spcAft>
                <a:spcPts val="1200"/>
              </a:spcAft>
              <a:buFont typeface="Arial" pitchFamily="34" charset="0"/>
              <a:buChar char="•"/>
            </a:pPr>
            <a:r>
              <a:rPr lang="en-US" dirty="0" smtClean="0"/>
              <a:t>ANIMALS AND PLANTS CHANGING OVER BILLIONS OF YEARS IS CALLED “EVOLUTION,” IS LIFE STILL EVOLVING TODAY? ARE PEOPLE EVOLVING STILL?</a:t>
            </a:r>
          </a:p>
          <a:p>
            <a:pPr marL="383705" indent="-383705">
              <a:spcAft>
                <a:spcPts val="1200"/>
              </a:spcAft>
              <a:buFont typeface="Arial" pitchFamily="34" charset="0"/>
              <a:buChar char="•"/>
            </a:pPr>
            <a:r>
              <a:rPr lang="en-US" dirty="0" smtClean="0"/>
              <a:t>WHERE DID THE FIRST CELL COME FROM?</a:t>
            </a:r>
          </a:p>
        </p:txBody>
      </p:sp>
    </p:spTree>
    <p:extLst>
      <p:ext uri="{BB962C8B-B14F-4D97-AF65-F5344CB8AC3E}">
        <p14:creationId xmlns:p14="http://schemas.microsoft.com/office/powerpoint/2010/main" val="1437047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130" y="114300"/>
            <a:ext cx="10492740" cy="711252"/>
          </a:xfrm>
        </p:spPr>
        <p:txBody>
          <a:bodyPr>
            <a:noAutofit/>
          </a:bodyPr>
          <a:lstStyle/>
          <a:p>
            <a:r>
              <a:rPr lang="en-US" sz="3200" dirty="0" smtClean="0"/>
              <a:t>This book would not be possible without these Public Domain and Creative Commons Photos:</a:t>
            </a:r>
            <a:endParaRPr lang="en-US" sz="3200" dirty="0"/>
          </a:p>
        </p:txBody>
      </p:sp>
      <p:sp>
        <p:nvSpPr>
          <p:cNvPr id="3" name="Content Placeholder 2"/>
          <p:cNvSpPr>
            <a:spLocks noGrp="1"/>
          </p:cNvSpPr>
          <p:nvPr>
            <p:ph idx="1"/>
          </p:nvPr>
        </p:nvSpPr>
        <p:spPr>
          <a:xfrm>
            <a:off x="342900" y="952500"/>
            <a:ext cx="5562600" cy="8017864"/>
          </a:xfrm>
        </p:spPr>
        <p:txBody>
          <a:bodyPr>
            <a:noAutofit/>
          </a:bodyPr>
          <a:lstStyle/>
          <a:p>
            <a:pPr marL="0" indent="0">
              <a:buNone/>
            </a:pPr>
            <a:r>
              <a:rPr lang="en-US" sz="1400" b="1" dirty="0" smtClean="0"/>
              <a:t>Cover </a:t>
            </a:r>
            <a:r>
              <a:rPr lang="en-US" sz="1400" dirty="0" smtClean="0"/>
              <a:t>- Andes Hike by Trey Ratcliff http://www.flickr.com/photos/stuckincustoms/3410667874/</a:t>
            </a:r>
          </a:p>
          <a:p>
            <a:pPr marL="0" indent="0">
              <a:buNone/>
            </a:pPr>
            <a:r>
              <a:rPr lang="en-US" sz="1400" b="1" dirty="0" smtClean="0"/>
              <a:t>Page 4  </a:t>
            </a:r>
            <a:r>
              <a:rPr lang="en-US" sz="1400" dirty="0" smtClean="0"/>
              <a:t>- Sun by </a:t>
            </a:r>
            <a:r>
              <a:rPr lang="en-US" sz="1400" dirty="0" err="1" smtClean="0"/>
              <a:t>Pranav</a:t>
            </a:r>
            <a:r>
              <a:rPr lang="en-US" sz="1400" dirty="0" smtClean="0"/>
              <a:t> </a:t>
            </a:r>
            <a:r>
              <a:rPr lang="en-US" sz="1400" dirty="0" err="1" smtClean="0"/>
              <a:t>Yaddanapudi</a:t>
            </a:r>
            <a:r>
              <a:rPr lang="en-US" sz="1400" dirty="0" smtClean="0"/>
              <a:t>: http://www.flickr.com/people/neychurluvr/</a:t>
            </a:r>
          </a:p>
          <a:p>
            <a:pPr marL="0" indent="0">
              <a:buNone/>
            </a:pPr>
            <a:r>
              <a:rPr lang="en-US" sz="1400" b="1" dirty="0" smtClean="0"/>
              <a:t>Page 5 </a:t>
            </a:r>
            <a:r>
              <a:rPr lang="en-US" sz="1400" dirty="0" smtClean="0"/>
              <a:t>- Moon by Anita </a:t>
            </a:r>
            <a:r>
              <a:rPr lang="en-US" sz="1400" dirty="0" err="1" smtClean="0"/>
              <a:t>Ritenour</a:t>
            </a:r>
            <a:r>
              <a:rPr lang="en-US" sz="1400" dirty="0" smtClean="0"/>
              <a:t> http://www.flickr.com/photos/puliarfanita/4927482821/</a:t>
            </a:r>
          </a:p>
          <a:p>
            <a:pPr marL="0" indent="0">
              <a:buNone/>
            </a:pPr>
            <a:r>
              <a:rPr lang="en-US" sz="1400" b="1" dirty="0" smtClean="0"/>
              <a:t>Page 3, 6 , 7, 8, 20</a:t>
            </a:r>
            <a:r>
              <a:rPr lang="en-US" sz="1400" dirty="0" smtClean="0"/>
              <a:t> Photos by NASA</a:t>
            </a:r>
          </a:p>
          <a:p>
            <a:pPr marL="0" indent="0">
              <a:buNone/>
            </a:pPr>
            <a:r>
              <a:rPr lang="en-US" sz="1400" b="1" dirty="0" smtClean="0"/>
              <a:t>Page 9 - </a:t>
            </a:r>
            <a:r>
              <a:rPr lang="en-US" sz="1400" dirty="0" smtClean="0"/>
              <a:t>Marie Curie, Ada Lovelace, </a:t>
            </a:r>
            <a:r>
              <a:rPr lang="en-US" sz="1400" dirty="0" err="1" smtClean="0"/>
              <a:t>Hypatia</a:t>
            </a:r>
            <a:r>
              <a:rPr lang="en-US" sz="1400" dirty="0" smtClean="0"/>
              <a:t>, Minerva, Nefertiti, and Woman from </a:t>
            </a:r>
            <a:r>
              <a:rPr lang="en-US" sz="1400" dirty="0" err="1" smtClean="0"/>
              <a:t>Brassempou</a:t>
            </a:r>
            <a:r>
              <a:rPr lang="en-US" sz="1400" dirty="0" smtClean="0"/>
              <a:t> in Public Domain</a:t>
            </a:r>
          </a:p>
          <a:p>
            <a:pPr marL="0" indent="0">
              <a:buNone/>
            </a:pPr>
            <a:r>
              <a:rPr lang="en-US" sz="1400" b="1" dirty="0" smtClean="0"/>
              <a:t>Page 10 – 11</a:t>
            </a:r>
          </a:p>
          <a:p>
            <a:pPr marL="0" indent="0">
              <a:buNone/>
            </a:pPr>
            <a:r>
              <a:rPr lang="en-US" sz="1400" dirty="0" smtClean="0"/>
              <a:t>A Mother's Touch by Eric </a:t>
            </a:r>
            <a:r>
              <a:rPr lang="en-US" sz="1400" dirty="0" err="1" smtClean="0"/>
              <a:t>Heupel</a:t>
            </a:r>
            <a:r>
              <a:rPr lang="en-US" sz="1400" dirty="0" smtClean="0"/>
              <a:t> http://www.flickr.com/photos/eclectic-echoes/54629630/</a:t>
            </a:r>
          </a:p>
          <a:p>
            <a:pPr marL="0" indent="0">
              <a:buNone/>
            </a:pPr>
            <a:r>
              <a:rPr lang="en-US" sz="1400" dirty="0" smtClean="0"/>
              <a:t>Ring Tail Lemur in </a:t>
            </a:r>
            <a:r>
              <a:rPr lang="en-US" sz="1400" dirty="0" err="1" smtClean="0"/>
              <a:t>Berenty</a:t>
            </a:r>
            <a:r>
              <a:rPr lang="en-US" sz="1400" dirty="0" smtClean="0"/>
              <a:t> by David Dennis http://www.flickr.com/photos/davidden/2269694846/</a:t>
            </a:r>
          </a:p>
          <a:p>
            <a:pPr marL="0" indent="0">
              <a:buNone/>
            </a:pPr>
            <a:r>
              <a:rPr lang="en-US" sz="1400" dirty="0" smtClean="0"/>
              <a:t>African Giant Shrew - A Fascinating One by Joey M. http://www.flickr.com/photos/jomak14/2836615665/</a:t>
            </a:r>
          </a:p>
          <a:p>
            <a:pPr marL="0" indent="0">
              <a:buNone/>
            </a:pPr>
            <a:r>
              <a:rPr lang="en-US" sz="1400" dirty="0" err="1" smtClean="0"/>
              <a:t>Eryops</a:t>
            </a:r>
            <a:r>
              <a:rPr lang="en-US" sz="1400" dirty="0" smtClean="0"/>
              <a:t> by ellenm1 http://www.flickr.com/photos/ellenm1/4261041794/</a:t>
            </a:r>
          </a:p>
          <a:p>
            <a:pPr marL="0" indent="0">
              <a:buNone/>
            </a:pPr>
            <a:r>
              <a:rPr lang="en-US" sz="1400" dirty="0" err="1" smtClean="0"/>
              <a:t>Tiktaalik</a:t>
            </a:r>
            <a:r>
              <a:rPr lang="en-US" sz="1400" dirty="0" smtClean="0"/>
              <a:t> by Linden Tea http://www.flickr.com/photos/linden_tea/5212816060/</a:t>
            </a:r>
          </a:p>
          <a:p>
            <a:pPr marL="0" indent="0">
              <a:buNone/>
            </a:pPr>
            <a:r>
              <a:rPr lang="en-US" sz="1400" dirty="0" smtClean="0"/>
              <a:t>Coelacanth by </a:t>
            </a:r>
            <a:r>
              <a:rPr lang="en-US" sz="1400" dirty="0" err="1" smtClean="0"/>
              <a:t>Sini</a:t>
            </a:r>
            <a:r>
              <a:rPr lang="en-US" sz="1400" dirty="0" smtClean="0"/>
              <a:t> </a:t>
            </a:r>
            <a:r>
              <a:rPr lang="en-US" sz="1400" dirty="0" err="1" smtClean="0"/>
              <a:t>Merikallio</a:t>
            </a:r>
            <a:r>
              <a:rPr lang="en-US" sz="1400" dirty="0" smtClean="0"/>
              <a:t> http://www.flickr.com/photos/smerikal/6227540054/</a:t>
            </a:r>
          </a:p>
          <a:p>
            <a:pPr marL="0" indent="0">
              <a:buNone/>
            </a:pPr>
            <a:r>
              <a:rPr lang="en-US" sz="1400" dirty="0" smtClean="0"/>
              <a:t>Aquatic Caecilian by Brian </a:t>
            </a:r>
            <a:r>
              <a:rPr lang="en-US" sz="1400" dirty="0" err="1" smtClean="0"/>
              <a:t>Gratwicke</a:t>
            </a:r>
            <a:r>
              <a:rPr lang="en-US" sz="1400" dirty="0" smtClean="0"/>
              <a:t> http://www.flickr.com/photos/briangratwicke/3014114826/</a:t>
            </a:r>
          </a:p>
          <a:p>
            <a:pPr marL="0" indent="0">
              <a:buNone/>
            </a:pPr>
            <a:r>
              <a:rPr lang="en-US" sz="1400" dirty="0" smtClean="0"/>
              <a:t>Jellyfish by </a:t>
            </a:r>
            <a:r>
              <a:rPr lang="en-US" sz="1400" dirty="0" err="1" smtClean="0"/>
              <a:t>Giorgos</a:t>
            </a:r>
            <a:r>
              <a:rPr lang="en-US" sz="1400" dirty="0" smtClean="0"/>
              <a:t> </a:t>
            </a:r>
            <a:r>
              <a:rPr lang="en-US" sz="1400" dirty="0" err="1" smtClean="0"/>
              <a:t>Vintzileos</a:t>
            </a:r>
            <a:r>
              <a:rPr lang="en-US" sz="1400" dirty="0" smtClean="0"/>
              <a:t> http://www.flickr.com/photos/vintzileos/2732523414/</a:t>
            </a:r>
          </a:p>
          <a:p>
            <a:pPr marL="0" indent="0">
              <a:buNone/>
            </a:pPr>
            <a:r>
              <a:rPr lang="en-US" sz="1400" dirty="0" smtClean="0"/>
              <a:t>Slime Mold by Richard </a:t>
            </a:r>
            <a:r>
              <a:rPr lang="en-US" sz="1400" dirty="0" err="1" smtClean="0"/>
              <a:t>Droker</a:t>
            </a:r>
            <a:r>
              <a:rPr lang="en-US" sz="1400" dirty="0" smtClean="0"/>
              <a:t> http://www.flickr.com/photos/29750062@N06/4148954138/</a:t>
            </a:r>
          </a:p>
          <a:p>
            <a:pPr marL="0" indent="0">
              <a:buNone/>
            </a:pPr>
            <a:r>
              <a:rPr lang="en-US" sz="1400" dirty="0" smtClean="0"/>
              <a:t>Single Cell by Wikipedia User </a:t>
            </a:r>
            <a:r>
              <a:rPr lang="en-US" sz="1400" dirty="0" err="1" smtClean="0"/>
              <a:t>Perezoso</a:t>
            </a:r>
            <a:r>
              <a:rPr lang="en-US" sz="1400" dirty="0" smtClean="0"/>
              <a:t> http://commons.wikimedia.org/wiki/File:SFRP1_64cell.jpg</a:t>
            </a:r>
          </a:p>
          <a:p>
            <a:pPr marL="0" indent="0">
              <a:buNone/>
            </a:pPr>
            <a:r>
              <a:rPr lang="en-US" sz="1400" b="1" dirty="0" smtClean="0"/>
              <a:t>Page 12</a:t>
            </a:r>
          </a:p>
          <a:p>
            <a:pPr marL="0" indent="0">
              <a:buNone/>
            </a:pPr>
            <a:r>
              <a:rPr lang="en-US" sz="1400" dirty="0" smtClean="0"/>
              <a:t>Cells by Patrick </a:t>
            </a:r>
            <a:r>
              <a:rPr lang="en-US" sz="1400" dirty="0" err="1" smtClean="0"/>
              <a:t>Hoesly</a:t>
            </a:r>
            <a:r>
              <a:rPr lang="en-US" sz="1400" dirty="0" smtClean="0"/>
              <a:t> http://www.flickr.com/photos/zooboing/3662883261/</a:t>
            </a:r>
          </a:p>
          <a:p>
            <a:pPr marL="0" indent="0">
              <a:buNone/>
            </a:pPr>
            <a:r>
              <a:rPr lang="en-US" sz="1400" dirty="0" smtClean="0"/>
              <a:t>Multicellular by Daniel </a:t>
            </a:r>
            <a:r>
              <a:rPr lang="en-US" sz="1400" dirty="0" err="1" smtClean="0"/>
              <a:t>Kulinski</a:t>
            </a:r>
            <a:r>
              <a:rPr lang="en-US" sz="1400" dirty="0" smtClean="0"/>
              <a:t> http://www.flickr.com/photos/didmyself/6312323838/</a:t>
            </a:r>
          </a:p>
        </p:txBody>
      </p:sp>
      <p:sp>
        <p:nvSpPr>
          <p:cNvPr id="4" name="TextBox 3"/>
          <p:cNvSpPr txBox="1"/>
          <p:nvPr/>
        </p:nvSpPr>
        <p:spPr>
          <a:xfrm>
            <a:off x="5981700" y="952500"/>
            <a:ext cx="5486400" cy="8710077"/>
          </a:xfrm>
          <a:prstGeom prst="rect">
            <a:avLst/>
          </a:prstGeom>
          <a:noFill/>
        </p:spPr>
        <p:txBody>
          <a:bodyPr wrap="square" rtlCol="0">
            <a:spAutoFit/>
          </a:bodyPr>
          <a:lstStyle/>
          <a:p>
            <a:r>
              <a:rPr lang="en-US" sz="1400" b="1" dirty="0"/>
              <a:t>Page 13</a:t>
            </a:r>
          </a:p>
          <a:p>
            <a:r>
              <a:rPr lang="en-US" sz="1400" dirty="0"/>
              <a:t>Kelp by NOAA http://www.flickr.com/photos/usoceangov/4115872878/</a:t>
            </a:r>
          </a:p>
          <a:p>
            <a:r>
              <a:rPr lang="en-US" sz="1400" dirty="0"/>
              <a:t>Sea Urchin by </a:t>
            </a:r>
            <a:r>
              <a:rPr lang="en-US" sz="1400" dirty="0" err="1"/>
              <a:t>cassimano</a:t>
            </a:r>
            <a:r>
              <a:rPr lang="en-US" sz="1400" dirty="0"/>
              <a:t> http://www.flickr.com/photos/cassimano/2522688766/</a:t>
            </a:r>
          </a:p>
          <a:p>
            <a:r>
              <a:rPr lang="en-US" sz="1400" b="1" dirty="0" smtClean="0"/>
              <a:t>Page </a:t>
            </a:r>
            <a:r>
              <a:rPr lang="en-US" sz="1400" b="1" dirty="0"/>
              <a:t>15</a:t>
            </a:r>
          </a:p>
          <a:p>
            <a:r>
              <a:rPr lang="en-US" sz="1400" dirty="0"/>
              <a:t>Plants by Ryan Somma</a:t>
            </a:r>
          </a:p>
          <a:p>
            <a:r>
              <a:rPr lang="en-US" sz="1400" dirty="0"/>
              <a:t>Tarantula by </a:t>
            </a:r>
            <a:r>
              <a:rPr lang="en-US" sz="1400" dirty="0" err="1"/>
              <a:t>calwest</a:t>
            </a:r>
            <a:r>
              <a:rPr lang="en-US" sz="1400" dirty="0"/>
              <a:t> http://www.flickr.com/photos/mwestcalifornia/256897572/</a:t>
            </a:r>
          </a:p>
          <a:p>
            <a:r>
              <a:rPr lang="en-US" sz="1400" dirty="0" err="1"/>
              <a:t>Milipede</a:t>
            </a:r>
            <a:r>
              <a:rPr lang="en-US" sz="1400" dirty="0"/>
              <a:t> by </a:t>
            </a:r>
            <a:r>
              <a:rPr lang="en-US" sz="1400" dirty="0" err="1"/>
              <a:t>e_monk</a:t>
            </a:r>
            <a:r>
              <a:rPr lang="en-US" sz="1400" dirty="0"/>
              <a:t> http://www.flickr.com/photos/e_monk/4195187637/</a:t>
            </a:r>
          </a:p>
          <a:p>
            <a:r>
              <a:rPr lang="en-US" sz="1400" dirty="0"/>
              <a:t>Damselfly by Thomas </a:t>
            </a:r>
            <a:r>
              <a:rPr lang="en-US" sz="1400" dirty="0" err="1"/>
              <a:t>Shahan</a:t>
            </a:r>
            <a:r>
              <a:rPr lang="en-US" sz="1400" dirty="0"/>
              <a:t> http://www.flickr.com/photos/opoterser/2651845380/</a:t>
            </a:r>
          </a:p>
          <a:p>
            <a:r>
              <a:rPr lang="en-US" sz="1400" b="1" dirty="0" smtClean="0"/>
              <a:t>Page </a:t>
            </a:r>
            <a:r>
              <a:rPr lang="en-US" sz="1400" b="1" dirty="0"/>
              <a:t>18</a:t>
            </a:r>
          </a:p>
          <a:p>
            <a:r>
              <a:rPr lang="en-US" sz="1400" dirty="0"/>
              <a:t>Images by NHS Human Services</a:t>
            </a:r>
          </a:p>
          <a:p>
            <a:r>
              <a:rPr lang="en-US" sz="1400" b="1" dirty="0" smtClean="0"/>
              <a:t>Page </a:t>
            </a:r>
            <a:r>
              <a:rPr lang="en-US" sz="1400" b="1" dirty="0"/>
              <a:t>21</a:t>
            </a:r>
          </a:p>
          <a:p>
            <a:r>
              <a:rPr lang="en-US" sz="1400" dirty="0" smtClean="0"/>
              <a:t>A Face in the Crowd (detail) </a:t>
            </a:r>
            <a:r>
              <a:rPr lang="en-US" sz="1400" dirty="0"/>
              <a:t>by Michelle </a:t>
            </a:r>
            <a:r>
              <a:rPr lang="en-US" sz="1400" dirty="0" err="1"/>
              <a:t>Tricca</a:t>
            </a:r>
            <a:r>
              <a:rPr lang="en-US" sz="1400"/>
              <a:t> </a:t>
            </a:r>
            <a:r>
              <a:rPr lang="en-US" sz="1400" smtClean="0"/>
              <a:t>Photography http</a:t>
            </a:r>
            <a:r>
              <a:rPr lang="en-US" sz="1400" dirty="0"/>
              <a:t>://www.michelletricca.com/</a:t>
            </a:r>
          </a:p>
          <a:p>
            <a:r>
              <a:rPr lang="en-US" sz="1400" dirty="0"/>
              <a:t>http://www.flickr.com/photos/colemama/5743773308/</a:t>
            </a:r>
          </a:p>
          <a:p>
            <a:r>
              <a:rPr lang="en-US" sz="1400" b="1" dirty="0" smtClean="0"/>
              <a:t>Page </a:t>
            </a:r>
            <a:r>
              <a:rPr lang="en-US" sz="1400" b="1" dirty="0"/>
              <a:t>22</a:t>
            </a:r>
          </a:p>
          <a:p>
            <a:r>
              <a:rPr lang="en-US" sz="1400" dirty="0"/>
              <a:t>New York by Nathan </a:t>
            </a:r>
            <a:r>
              <a:rPr lang="en-US" sz="1400" dirty="0" err="1"/>
              <a:t>Siemers</a:t>
            </a:r>
            <a:r>
              <a:rPr lang="en-US" sz="1400" dirty="0"/>
              <a:t> http://www.flickr.com/photos/nosha/3043953285/</a:t>
            </a:r>
          </a:p>
          <a:p>
            <a:r>
              <a:rPr lang="en-US" sz="1400" dirty="0"/>
              <a:t>Rio de </a:t>
            </a:r>
            <a:r>
              <a:rPr lang="en-US" sz="1400" dirty="0" err="1"/>
              <a:t>Janero</a:t>
            </a:r>
            <a:r>
              <a:rPr lang="en-US" sz="1400" dirty="0"/>
              <a:t> by Ashley </a:t>
            </a:r>
            <a:r>
              <a:rPr lang="en-US" sz="1400" dirty="0" err="1"/>
              <a:t>Ringrose</a:t>
            </a:r>
            <a:r>
              <a:rPr lang="en-US" sz="1400" dirty="0"/>
              <a:t> http://www.flickr.com/photos/mrtruffle/2832477421/</a:t>
            </a:r>
          </a:p>
          <a:p>
            <a:r>
              <a:rPr lang="en-US" sz="1400" dirty="0"/>
              <a:t>Dubai by </a:t>
            </a:r>
            <a:r>
              <a:rPr lang="en-US" sz="1400" dirty="0" err="1"/>
              <a:t>Kamel</a:t>
            </a:r>
            <a:r>
              <a:rPr lang="en-US" sz="1400" dirty="0"/>
              <a:t> </a:t>
            </a:r>
            <a:r>
              <a:rPr lang="en-US" sz="1400" dirty="0" err="1"/>
              <a:t>Lebtahi</a:t>
            </a:r>
            <a:r>
              <a:rPr lang="en-US" sz="1400" dirty="0"/>
              <a:t> http://www.flickr.com/photos/klebtahi/4691365686/</a:t>
            </a:r>
          </a:p>
          <a:p>
            <a:r>
              <a:rPr lang="en-US" sz="1400" dirty="0"/>
              <a:t>Hong Kong Skyline by </a:t>
            </a:r>
            <a:r>
              <a:rPr lang="en-US" sz="1400" dirty="0" err="1"/>
              <a:t>Spreng</a:t>
            </a:r>
            <a:r>
              <a:rPr lang="en-US" sz="1400" dirty="0"/>
              <a:t> Ben http://www.flickr.com/photos/sprengben/4315145017/</a:t>
            </a:r>
          </a:p>
          <a:p>
            <a:r>
              <a:rPr lang="en-US" sz="1400" b="1" dirty="0" smtClean="0"/>
              <a:t>Page 23 </a:t>
            </a:r>
          </a:p>
          <a:p>
            <a:r>
              <a:rPr lang="en-US" sz="1400" dirty="0" smtClean="0"/>
              <a:t>Eastern </a:t>
            </a:r>
            <a:r>
              <a:rPr lang="en-US" sz="1400" dirty="0"/>
              <a:t>Virginia Medical School by </a:t>
            </a:r>
            <a:r>
              <a:rPr lang="en-US" sz="1400" dirty="0" err="1"/>
              <a:t>Wugging</a:t>
            </a:r>
            <a:r>
              <a:rPr lang="en-US" sz="1400" dirty="0"/>
              <a:t> </a:t>
            </a:r>
            <a:r>
              <a:rPr lang="en-US" sz="1400" dirty="0" err="1"/>
              <a:t>Gavagai</a:t>
            </a:r>
            <a:r>
              <a:rPr lang="en-US" sz="1400" dirty="0"/>
              <a:t> http://www.flickr.com/photos/the10101/3998377171/</a:t>
            </a:r>
          </a:p>
          <a:p>
            <a:r>
              <a:rPr lang="en-US" sz="1400" dirty="0"/>
              <a:t>Large Hadron Collider by CERN http://www.flickr.com/photos/johnmcnab/4248698746/</a:t>
            </a:r>
          </a:p>
          <a:p>
            <a:r>
              <a:rPr lang="en-US" sz="1400" dirty="0"/>
              <a:t>Oxford by </a:t>
            </a:r>
            <a:r>
              <a:rPr lang="en-US" sz="1400" dirty="0" err="1"/>
              <a:t>Fr</a:t>
            </a:r>
            <a:r>
              <a:rPr lang="en-US" sz="1400" dirty="0"/>
              <a:t> Lawrence Lew, O.P. http://www.flickr.com/photos/paullew/3521964549/</a:t>
            </a:r>
          </a:p>
          <a:p>
            <a:r>
              <a:rPr lang="en-US" sz="1400" dirty="0"/>
              <a:t>ISS - </a:t>
            </a:r>
            <a:r>
              <a:rPr lang="en-US" sz="1400" dirty="0" smtClean="0"/>
              <a:t>NASA</a:t>
            </a:r>
            <a:endParaRPr lang="en-US" sz="1400" dirty="0"/>
          </a:p>
          <a:p>
            <a:r>
              <a:rPr lang="en-US" sz="1400" b="1" dirty="0"/>
              <a:t>Page </a:t>
            </a:r>
            <a:r>
              <a:rPr lang="en-US" sz="1400" b="1" dirty="0" smtClean="0"/>
              <a:t>24 </a:t>
            </a:r>
            <a:endParaRPr lang="en-US" sz="1400" dirty="0" smtClean="0"/>
          </a:p>
          <a:p>
            <a:r>
              <a:rPr lang="en-US" sz="1400" dirty="0" smtClean="0"/>
              <a:t>Yosemite </a:t>
            </a:r>
            <a:r>
              <a:rPr lang="en-US" sz="1400" dirty="0"/>
              <a:t>by Justin Kern http://www.flickr.com/photos/justinwkern/5756196362/</a:t>
            </a:r>
          </a:p>
          <a:p>
            <a:r>
              <a:rPr lang="en-US" sz="1400" b="1" dirty="0" smtClean="0"/>
              <a:t>Page </a:t>
            </a:r>
            <a:r>
              <a:rPr lang="en-US" sz="1400" b="1" dirty="0"/>
              <a:t>14, 16, 17, 19  </a:t>
            </a:r>
            <a:r>
              <a:rPr lang="en-US" sz="1400" dirty="0"/>
              <a:t>Photos by Ryan Somma</a:t>
            </a:r>
          </a:p>
          <a:p>
            <a:endParaRPr lang="en-US" sz="1400" dirty="0"/>
          </a:p>
        </p:txBody>
      </p:sp>
    </p:spTree>
    <p:extLst>
      <p:ext uri="{BB962C8B-B14F-4D97-AF65-F5344CB8AC3E}">
        <p14:creationId xmlns:p14="http://schemas.microsoft.com/office/powerpoint/2010/main" val="2537804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327660"/>
            <a:ext cx="8305799" cy="8956040"/>
          </a:xfrm>
          <a:prstGeom prst="rect">
            <a:avLst/>
          </a:prstGeom>
        </p:spPr>
      </p:pic>
      <p:sp>
        <p:nvSpPr>
          <p:cNvPr id="4" name="TextBox 3"/>
          <p:cNvSpPr txBox="1"/>
          <p:nvPr/>
        </p:nvSpPr>
        <p:spPr>
          <a:xfrm>
            <a:off x="194310" y="54611"/>
            <a:ext cx="11367135" cy="616428"/>
          </a:xfrm>
          <a:prstGeom prst="rect">
            <a:avLst/>
          </a:prstGeom>
          <a:noFill/>
        </p:spPr>
        <p:txBody>
          <a:bodyPr wrap="square" lIns="122786" tIns="61393" rIns="122786" bIns="61393" rtlCol="0">
            <a:spAutoFit/>
          </a:bodyPr>
          <a:lstStyle/>
          <a:p>
            <a:pPr algn="ctr"/>
            <a:r>
              <a:rPr lang="en-US" sz="3200" dirty="0"/>
              <a:t>SO HERE YOU </a:t>
            </a:r>
            <a:r>
              <a:rPr lang="en-US" sz="3200" dirty="0" smtClean="0"/>
              <a:t>ARE, </a:t>
            </a:r>
            <a:r>
              <a:rPr lang="en-US" sz="3200" dirty="0"/>
              <a:t>LIVING ON A PLANET WE CALL…</a:t>
            </a:r>
          </a:p>
        </p:txBody>
      </p:sp>
      <p:sp>
        <p:nvSpPr>
          <p:cNvPr id="6" name="TextBox 5"/>
          <p:cNvSpPr txBox="1"/>
          <p:nvPr/>
        </p:nvSpPr>
        <p:spPr>
          <a:xfrm>
            <a:off x="8832" y="9093962"/>
            <a:ext cx="11658600" cy="477928"/>
          </a:xfrm>
          <a:prstGeom prst="rect">
            <a:avLst/>
          </a:prstGeom>
          <a:noFill/>
        </p:spPr>
        <p:txBody>
          <a:bodyPr wrap="square" lIns="122786" tIns="61393" rIns="122786" bIns="61393" rtlCol="0">
            <a:spAutoFit/>
          </a:bodyPr>
          <a:lstStyle/>
          <a:p>
            <a:pPr algn="ctr"/>
            <a:r>
              <a:rPr lang="en-US" sz="2300" dirty="0" smtClean="0"/>
              <a:t>EVERYTHING AROUND YOU ALL THE WAY UP TO THE TOP OF THE CLOUDS IS PART OF EARTH.</a:t>
            </a:r>
          </a:p>
        </p:txBody>
      </p:sp>
      <p:sp>
        <p:nvSpPr>
          <p:cNvPr id="2" name="Title 1"/>
          <p:cNvSpPr>
            <a:spLocks noGrp="1"/>
          </p:cNvSpPr>
          <p:nvPr>
            <p:ph type="title"/>
          </p:nvPr>
        </p:nvSpPr>
        <p:spPr>
          <a:xfrm>
            <a:off x="2526030" y="3931920"/>
            <a:ext cx="6995160" cy="1747520"/>
          </a:xfrm>
        </p:spPr>
        <p:txBody>
          <a:bodyPr>
            <a:noAutofit/>
          </a:bodyPr>
          <a:lstStyle/>
          <a:p>
            <a:r>
              <a:rPr lang="en-US" sz="17500" b="1"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EARTH</a:t>
            </a:r>
          </a:p>
        </p:txBody>
      </p:sp>
    </p:spTree>
    <p:extLst>
      <p:ext uri="{BB962C8B-B14F-4D97-AF65-F5344CB8AC3E}">
        <p14:creationId xmlns:p14="http://schemas.microsoft.com/office/powerpoint/2010/main" val="2073873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1658600" cy="9829803"/>
          </a:xfrm>
        </p:spPr>
      </p:pic>
      <p:sp>
        <p:nvSpPr>
          <p:cNvPr id="2" name="Title 1"/>
          <p:cNvSpPr>
            <a:spLocks noGrp="1"/>
          </p:cNvSpPr>
          <p:nvPr>
            <p:ph type="title"/>
          </p:nvPr>
        </p:nvSpPr>
        <p:spPr>
          <a:xfrm>
            <a:off x="495300" y="0"/>
            <a:ext cx="10492740" cy="6667500"/>
          </a:xfrm>
        </p:spPr>
        <p:txBody>
          <a:bodyPr>
            <a:normAutofit/>
          </a:bodyPr>
          <a:lstStyle/>
          <a:p>
            <a:r>
              <a:rPr lang="en-US" sz="3200" dirty="0">
                <a:solidFill>
                  <a:schemeClr val="bg1"/>
                </a:solidFill>
              </a:rPr>
              <a:t>THAT BIG BRIGHT HOT BALL IN THE SKY DURING THE DAY </a:t>
            </a:r>
            <a:r>
              <a:rPr lang="en-US" sz="3200" dirty="0" smtClean="0">
                <a:solidFill>
                  <a:schemeClr val="bg1"/>
                </a:solidFill>
              </a:rPr>
              <a:t>IS</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r>
              <a:rPr lang="en-US" sz="3200" dirty="0" smtClean="0">
                <a:solidFill>
                  <a:schemeClr val="bg1"/>
                </a:solidFill>
              </a:rPr>
              <a:t> </a:t>
            </a:r>
            <a:br>
              <a:rPr lang="en-US" sz="3200" dirty="0" smtClean="0">
                <a:solidFill>
                  <a:schemeClr val="bg1"/>
                </a:solidFill>
              </a:rPr>
            </a:br>
            <a:r>
              <a:rPr lang="en-US" sz="3200" dirty="0" smtClean="0">
                <a:solidFill>
                  <a:schemeClr val="bg1"/>
                </a:solidFill>
              </a:rPr>
              <a:t>THE</a:t>
            </a:r>
            <a:br>
              <a:rPr lang="en-US" sz="3200" dirty="0" smtClean="0">
                <a:solidFill>
                  <a:schemeClr val="bg1"/>
                </a:solidFill>
              </a:rPr>
            </a:br>
            <a:r>
              <a:rPr lang="en-US" sz="3200" dirty="0">
                <a:solidFill>
                  <a:schemeClr val="bg1"/>
                </a:solidFill>
              </a:rPr>
              <a:t/>
            </a:r>
            <a:br>
              <a:rPr lang="en-US" sz="3200" dirty="0">
                <a:solidFill>
                  <a:schemeClr val="bg1"/>
                </a:solidFill>
              </a:rPr>
            </a:br>
            <a:r>
              <a:rPr lang="en-US" sz="167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SUN</a:t>
            </a:r>
            <a:r>
              <a:rPr lang="en-US" sz="3200" dirty="0">
                <a:solidFill>
                  <a:schemeClr val="bg1"/>
                </a:solidFill>
              </a:rPr>
              <a:t/>
            </a:r>
            <a:br>
              <a:rPr lang="en-US" sz="3200" dirty="0">
                <a:solidFill>
                  <a:schemeClr val="bg1"/>
                </a:solidFill>
              </a:rPr>
            </a:br>
            <a:r>
              <a:rPr lang="en-US" sz="3200" dirty="0" smtClean="0">
                <a:solidFill>
                  <a:schemeClr val="bg1"/>
                </a:solidFill>
              </a:rPr>
              <a:t/>
            </a:r>
            <a:br>
              <a:rPr lang="en-US" sz="3200" dirty="0" smtClean="0">
                <a:solidFill>
                  <a:schemeClr val="bg1"/>
                </a:solidFill>
              </a:rPr>
            </a:br>
            <a:r>
              <a:rPr lang="en-US" sz="3200" dirty="0" smtClean="0">
                <a:solidFill>
                  <a:schemeClr val="bg1"/>
                </a:solidFill>
              </a:rPr>
              <a:t>OUR </a:t>
            </a:r>
            <a:r>
              <a:rPr lang="en-US" sz="3200" dirty="0">
                <a:solidFill>
                  <a:schemeClr val="bg1"/>
                </a:solidFill>
              </a:rPr>
              <a:t>EARTH GOES AROUND THE SUN.</a:t>
            </a:r>
          </a:p>
        </p:txBody>
      </p:sp>
      <p:sp>
        <p:nvSpPr>
          <p:cNvPr id="4" name="TextBox 3"/>
          <p:cNvSpPr txBox="1"/>
          <p:nvPr/>
        </p:nvSpPr>
        <p:spPr>
          <a:xfrm>
            <a:off x="3400425" y="6743700"/>
            <a:ext cx="4857750" cy="1093481"/>
          </a:xfrm>
          <a:prstGeom prst="rect">
            <a:avLst/>
          </a:prstGeom>
          <a:noFill/>
        </p:spPr>
        <p:txBody>
          <a:bodyPr wrap="square" lIns="122786" tIns="61393" rIns="122786" bIns="61393" rtlCol="0">
            <a:spAutoFit/>
          </a:bodyPr>
          <a:lstStyle/>
          <a:p>
            <a:pPr algn="ctr"/>
            <a:r>
              <a:rPr lang="en-US" sz="2100" b="1" dirty="0">
                <a:solidFill>
                  <a:schemeClr val="bg1"/>
                </a:solidFill>
              </a:rPr>
              <a:t>EVERY TIME YOU HAVE A BIRTHDAY, THE EARTH HAS GONE ALL THE WAY AROUND THE SUN SINCE YOUR LAST BIRTHDAY!</a:t>
            </a:r>
          </a:p>
        </p:txBody>
      </p:sp>
      <p:sp>
        <p:nvSpPr>
          <p:cNvPr id="7" name="TextBox 6"/>
          <p:cNvSpPr txBox="1"/>
          <p:nvPr/>
        </p:nvSpPr>
        <p:spPr>
          <a:xfrm>
            <a:off x="291465" y="8274207"/>
            <a:ext cx="11075670" cy="862649"/>
          </a:xfrm>
          <a:prstGeom prst="rect">
            <a:avLst/>
          </a:prstGeom>
          <a:noFill/>
        </p:spPr>
        <p:txBody>
          <a:bodyPr wrap="square" lIns="122786" tIns="61393" rIns="122786" bIns="61393" rtlCol="0">
            <a:spAutoFit/>
          </a:bodyPr>
          <a:lstStyle/>
          <a:p>
            <a:pPr algn="ctr"/>
            <a:r>
              <a:rPr lang="en-US" b="1" dirty="0" smtClean="0">
                <a:solidFill>
                  <a:schemeClr val="bg1"/>
                </a:solidFill>
              </a:rPr>
              <a:t>THE SUN IS A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STAR</a:t>
            </a:r>
            <a:r>
              <a:rPr lang="en-US" b="1" dirty="0" smtClean="0">
                <a:solidFill>
                  <a:schemeClr val="bg1"/>
                </a:solidFill>
              </a:rPr>
              <a:t>. SO ARE THE OTHER TWINKLING DOTS OF LIGHT IN THE SKY AT NIGHT.</a:t>
            </a:r>
            <a:endParaRPr lang="en-US" b="1" dirty="0">
              <a:solidFill>
                <a:schemeClr val="bg1"/>
              </a:solidFill>
            </a:endParaRPr>
          </a:p>
        </p:txBody>
      </p:sp>
    </p:spTree>
    <p:extLst>
      <p:ext uri="{BB962C8B-B14F-4D97-AF65-F5344CB8AC3E}">
        <p14:creationId xmlns:p14="http://schemas.microsoft.com/office/powerpoint/2010/main" val="2845078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6014"/>
          <a:stretch/>
        </p:blipFill>
        <p:spPr>
          <a:xfrm>
            <a:off x="-278028" y="0"/>
            <a:ext cx="11936629" cy="9829800"/>
          </a:xfrm>
          <a:prstGeom prst="rect">
            <a:avLst/>
          </a:prstGeom>
        </p:spPr>
      </p:pic>
      <p:sp>
        <p:nvSpPr>
          <p:cNvPr id="2" name="Title 1"/>
          <p:cNvSpPr>
            <a:spLocks noGrp="1"/>
          </p:cNvSpPr>
          <p:nvPr>
            <p:ph type="title"/>
          </p:nvPr>
        </p:nvSpPr>
        <p:spPr>
          <a:xfrm>
            <a:off x="16864" y="0"/>
            <a:ext cx="11075670" cy="589332"/>
          </a:xfrm>
        </p:spPr>
        <p:txBody>
          <a:bodyPr>
            <a:normAutofit fontScale="90000"/>
          </a:bodyPr>
          <a:lstStyle/>
          <a:p>
            <a:r>
              <a:rPr lang="en-US" sz="3800" dirty="0"/>
              <a:t>THE BIG GLOWING </a:t>
            </a:r>
            <a:r>
              <a:rPr lang="en-US" sz="3800" dirty="0" smtClean="0"/>
              <a:t>CIRCLE </a:t>
            </a:r>
            <a:r>
              <a:rPr lang="en-US" sz="3800" dirty="0"/>
              <a:t>IN THE SKY AT </a:t>
            </a:r>
            <a:r>
              <a:rPr lang="en-US" sz="3800" dirty="0" smtClean="0"/>
              <a:t>NIGHT? THAT IS </a:t>
            </a:r>
            <a:endParaRPr lang="en-US" sz="3800" dirty="0"/>
          </a:p>
        </p:txBody>
      </p:sp>
      <p:sp>
        <p:nvSpPr>
          <p:cNvPr id="3" name="Content Placeholder 2"/>
          <p:cNvSpPr>
            <a:spLocks noGrp="1"/>
          </p:cNvSpPr>
          <p:nvPr>
            <p:ph idx="1"/>
          </p:nvPr>
        </p:nvSpPr>
        <p:spPr>
          <a:xfrm>
            <a:off x="4871189" y="2781300"/>
            <a:ext cx="6787412" cy="1419860"/>
          </a:xfrm>
        </p:spPr>
        <p:txBody>
          <a:bodyPr>
            <a:normAutofit lnSpcReduction="10000"/>
          </a:bodyPr>
          <a:lstStyle/>
          <a:p>
            <a:pPr marL="0" indent="0" algn="r">
              <a:buNone/>
            </a:pPr>
            <a:r>
              <a:rPr lang="en-US" sz="2700" dirty="0"/>
              <a:t>THE MOON IS LIKE A PLANET, </a:t>
            </a:r>
          </a:p>
          <a:p>
            <a:pPr marL="0" indent="0" algn="r">
              <a:buNone/>
            </a:pPr>
            <a:r>
              <a:rPr lang="en-US" sz="2700" dirty="0"/>
              <a:t>BUT IT GOES AROUND THE EARTH.</a:t>
            </a:r>
          </a:p>
          <a:p>
            <a:pPr marL="0" indent="0" algn="r">
              <a:buNone/>
            </a:pPr>
            <a:r>
              <a:rPr lang="en-US" sz="2700" dirty="0"/>
              <a:t>THE SUN SHINES ON IT TO MAKE IT BRIGHT.</a:t>
            </a:r>
          </a:p>
        </p:txBody>
      </p:sp>
      <p:sp>
        <p:nvSpPr>
          <p:cNvPr id="4" name="TextBox 3"/>
          <p:cNvSpPr txBox="1"/>
          <p:nvPr/>
        </p:nvSpPr>
        <p:spPr>
          <a:xfrm>
            <a:off x="342900" y="495300"/>
            <a:ext cx="7467600" cy="2817030"/>
          </a:xfrm>
          <a:prstGeom prst="rect">
            <a:avLst/>
          </a:prstGeom>
          <a:noFill/>
        </p:spPr>
        <p:txBody>
          <a:bodyPr wrap="square" lIns="122786" tIns="61393" rIns="122786" bIns="61393" rtlCol="0">
            <a:spAutoFit/>
          </a:bodyPr>
          <a:lstStyle/>
          <a:p>
            <a:pPr algn="ctr"/>
            <a:r>
              <a:rPr lang="en-US" sz="175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MOON</a:t>
            </a:r>
            <a:endParaRPr lang="en-US" sz="175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5" name="TextBox 4"/>
          <p:cNvSpPr txBox="1"/>
          <p:nvPr/>
        </p:nvSpPr>
        <p:spPr>
          <a:xfrm>
            <a:off x="-215224" y="8801100"/>
            <a:ext cx="11742318" cy="862649"/>
          </a:xfrm>
          <a:prstGeom prst="rect">
            <a:avLst/>
          </a:prstGeom>
          <a:noFill/>
        </p:spPr>
        <p:txBody>
          <a:bodyPr wrap="square" lIns="122786" tIns="61393" rIns="122786" bIns="61393" rtlCol="0">
            <a:spAutoFit/>
          </a:bodyPr>
          <a:lstStyle/>
          <a:p>
            <a:pPr algn="ctr"/>
            <a:r>
              <a:rPr lang="en-US" sz="4800" dirty="0" smtClean="0"/>
              <a:t>SOME OF US HAVE </a:t>
            </a:r>
            <a:r>
              <a:rPr lang="en-US" sz="4800" b="1" u="sng" dirty="0"/>
              <a:t>WALKED</a:t>
            </a:r>
            <a:r>
              <a:rPr lang="en-US" sz="4800" dirty="0"/>
              <a:t> ON THE MOON!</a:t>
            </a:r>
            <a:endParaRPr lang="en-US" sz="4800" i="1" dirty="0"/>
          </a:p>
        </p:txBody>
      </p:sp>
      <p:sp>
        <p:nvSpPr>
          <p:cNvPr id="6" name="TextBox 5"/>
          <p:cNvSpPr txBox="1"/>
          <p:nvPr/>
        </p:nvSpPr>
        <p:spPr>
          <a:xfrm>
            <a:off x="2933700" y="495299"/>
            <a:ext cx="2590800" cy="646331"/>
          </a:xfrm>
          <a:prstGeom prst="rect">
            <a:avLst/>
          </a:prstGeom>
          <a:noFill/>
        </p:spPr>
        <p:txBody>
          <a:bodyPr wrap="square" rtlCol="0">
            <a:spAutoFit/>
          </a:bodyPr>
          <a:lstStyle/>
          <a:p>
            <a:pPr algn="ctr"/>
            <a:r>
              <a:rPr lang="en-US" sz="3600" dirty="0"/>
              <a:t>THE</a:t>
            </a:r>
          </a:p>
        </p:txBody>
      </p:sp>
    </p:spTree>
    <p:extLst>
      <p:ext uri="{BB962C8B-B14F-4D97-AF65-F5344CB8AC3E}">
        <p14:creationId xmlns:p14="http://schemas.microsoft.com/office/powerpoint/2010/main" val="34884038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5320"/>
            <a:ext cx="11658600" cy="95590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658600" cy="4764723"/>
          </a:xfrm>
          <a:prstGeom prst="rect">
            <a:avLst/>
          </a:prstGeom>
        </p:spPr>
      </p:pic>
      <p:sp>
        <p:nvSpPr>
          <p:cNvPr id="2" name="Title 1"/>
          <p:cNvSpPr>
            <a:spLocks noGrp="1"/>
          </p:cNvSpPr>
          <p:nvPr>
            <p:ph type="title"/>
          </p:nvPr>
        </p:nvSpPr>
        <p:spPr>
          <a:xfrm>
            <a:off x="340043" y="114300"/>
            <a:ext cx="10784205" cy="1270924"/>
          </a:xfrm>
        </p:spPr>
        <p:txBody>
          <a:bodyPr>
            <a:noAutofit/>
          </a:bodyPr>
          <a:lstStyle/>
          <a:p>
            <a:r>
              <a:rPr lang="en-US" sz="2800" dirty="0"/>
              <a:t>SOME OF THE BRIGHT SPOTS IN THE NIGHT SKY ARE PLANETS TOO.</a:t>
            </a:r>
            <a:br>
              <a:rPr lang="en-US" sz="2800" dirty="0"/>
            </a:br>
            <a:r>
              <a:rPr lang="en-US" sz="2800" dirty="0"/>
              <a:t>THEY DON’T TWINKLE, BUT THEY DO GO AROUND THE SUN</a:t>
            </a:r>
          </a:p>
        </p:txBody>
      </p:sp>
      <p:sp>
        <p:nvSpPr>
          <p:cNvPr id="3" name="Content Placeholder 2"/>
          <p:cNvSpPr>
            <a:spLocks noGrp="1"/>
          </p:cNvSpPr>
          <p:nvPr>
            <p:ph idx="1"/>
          </p:nvPr>
        </p:nvSpPr>
        <p:spPr>
          <a:xfrm>
            <a:off x="582930" y="4764722"/>
            <a:ext cx="10492740" cy="1201420"/>
          </a:xfrm>
        </p:spPr>
        <p:txBody>
          <a:bodyPr>
            <a:noAutofit/>
          </a:bodyPr>
          <a:lstStyle/>
          <a:p>
            <a:pPr marL="0" indent="0" algn="ctr">
              <a:buNone/>
            </a:pPr>
            <a:r>
              <a:rPr lang="en-US" sz="3200" dirty="0">
                <a:latin typeface="+mj-lt"/>
              </a:rPr>
              <a:t>THE SUN AND OTHER STARS GO AROUND THE MILKY WAY.</a:t>
            </a:r>
          </a:p>
          <a:p>
            <a:pPr marL="0" indent="0" algn="ctr">
              <a:buNone/>
            </a:pPr>
            <a:r>
              <a:rPr lang="en-US" sz="3200" dirty="0">
                <a:latin typeface="+mj-lt"/>
              </a:rPr>
              <a:t>THE MILKY WAY IS A </a:t>
            </a:r>
            <a:r>
              <a:rPr lang="en-US" sz="3200" b="1" u="sng"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j-lt"/>
              </a:rPr>
              <a:t>GALAXY</a:t>
            </a:r>
            <a:r>
              <a:rPr lang="en-US" sz="3200" dirty="0">
                <a:latin typeface="+mj-lt"/>
              </a:rPr>
              <a:t>.</a:t>
            </a:r>
          </a:p>
        </p:txBody>
      </p:sp>
      <p:sp>
        <p:nvSpPr>
          <p:cNvPr id="6" name="TextBox 5"/>
          <p:cNvSpPr txBox="1"/>
          <p:nvPr/>
        </p:nvSpPr>
        <p:spPr>
          <a:xfrm>
            <a:off x="340043" y="9283701"/>
            <a:ext cx="10978515" cy="616428"/>
          </a:xfrm>
          <a:prstGeom prst="rect">
            <a:avLst/>
          </a:prstGeom>
          <a:noFill/>
        </p:spPr>
        <p:txBody>
          <a:bodyPr wrap="square" lIns="122786" tIns="61393" rIns="122786" bIns="61393" rtlCol="0">
            <a:spAutoFit/>
          </a:bodyPr>
          <a:lstStyle/>
          <a:p>
            <a:pPr algn="ctr"/>
            <a:r>
              <a:rPr lang="en-US" sz="3200" dirty="0"/>
              <a:t>GALAXIES HAVE </a:t>
            </a:r>
            <a:r>
              <a:rPr lang="en-US" sz="3200" b="1" u="sng" dirty="0"/>
              <a:t>HUNDREDS OF BILLIONS</a:t>
            </a:r>
            <a:r>
              <a:rPr lang="en-US" sz="3200" dirty="0"/>
              <a:t> OF STARS IN THEM.</a:t>
            </a:r>
          </a:p>
        </p:txBody>
      </p:sp>
    </p:spTree>
    <p:extLst>
      <p:ext uri="{BB962C8B-B14F-4D97-AF65-F5344CB8AC3E}">
        <p14:creationId xmlns:p14="http://schemas.microsoft.com/office/powerpoint/2010/main" val="2330474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333" r="16667"/>
          <a:stretch/>
        </p:blipFill>
        <p:spPr>
          <a:xfrm rot="16200000">
            <a:off x="914400" y="-914401"/>
            <a:ext cx="9829800" cy="11658601"/>
          </a:xfrm>
          <a:prstGeom prst="rect">
            <a:avLst/>
          </a:prstGeom>
        </p:spPr>
      </p:pic>
      <p:sp>
        <p:nvSpPr>
          <p:cNvPr id="2" name="Title 1"/>
          <p:cNvSpPr>
            <a:spLocks noGrp="1"/>
          </p:cNvSpPr>
          <p:nvPr>
            <p:ph type="title"/>
          </p:nvPr>
        </p:nvSpPr>
        <p:spPr>
          <a:xfrm>
            <a:off x="194310" y="14990"/>
            <a:ext cx="11269980" cy="1242310"/>
          </a:xfrm>
        </p:spPr>
        <p:txBody>
          <a:bodyPr>
            <a:noAutofit/>
          </a:bodyPr>
          <a:lstStyle/>
          <a:p>
            <a:r>
              <a:rPr lang="en-US" sz="2300" dirty="0">
                <a:ln w="18415" cmpd="sng">
                  <a:solidFill>
                    <a:srgbClr val="FFFFFF"/>
                  </a:solidFill>
                  <a:prstDash val="solid"/>
                </a:ln>
                <a:solidFill>
                  <a:srgbClr val="FFFFFF"/>
                </a:solidFill>
                <a:effectLst>
                  <a:outerShdw blurRad="63500" dir="3600000" algn="tl" rotWithShape="0">
                    <a:srgbClr val="000000">
                      <a:alpha val="70000"/>
                    </a:srgbClr>
                  </a:outerShdw>
                </a:effectLst>
              </a:rPr>
              <a:t>THE SKY IS FILLED WITH </a:t>
            </a:r>
            <a:r>
              <a:rPr lang="en-US" sz="2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GALAXIES. THERE </a:t>
            </a:r>
            <a:r>
              <a:rPr lang="en-US" sz="2300" dirty="0">
                <a:ln w="18415" cmpd="sng">
                  <a:solidFill>
                    <a:srgbClr val="FFFFFF"/>
                  </a:solidFill>
                  <a:prstDash val="solid"/>
                </a:ln>
                <a:solidFill>
                  <a:srgbClr val="FFFFFF"/>
                </a:solidFill>
                <a:effectLst>
                  <a:outerShdw blurRad="63500" dir="3600000" algn="tl" rotWithShape="0">
                    <a:srgbClr val="000000">
                      <a:alpha val="70000"/>
                    </a:srgbClr>
                  </a:outerShdw>
                </a:effectLst>
              </a:rPr>
              <a:t>ARE OVER 10,000 GALAXIES ON THIS PAGE </a:t>
            </a:r>
            <a:r>
              <a:rPr lang="en-US" sz="2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AND </a:t>
            </a:r>
            <a:r>
              <a:rPr lang="en-US" sz="2300" dirty="0">
                <a:ln w="18415" cmpd="sng">
                  <a:solidFill>
                    <a:srgbClr val="FFFFFF"/>
                  </a:solidFill>
                  <a:prstDash val="solid"/>
                </a:ln>
                <a:solidFill>
                  <a:srgbClr val="FFFFFF"/>
                </a:solidFill>
                <a:effectLst>
                  <a:outerShdw blurRad="63500" dir="3600000" algn="tl" rotWithShape="0">
                    <a:srgbClr val="000000">
                      <a:alpha val="70000"/>
                    </a:srgbClr>
                  </a:outerShdw>
                </a:effectLst>
              </a:rPr>
              <a:t>IT WOULD TAKE 23,700,000 PAGES TO COVER THE NIGHT </a:t>
            </a:r>
            <a:r>
              <a:rPr lang="en-US" sz="2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SKY. ALL </a:t>
            </a:r>
            <a:r>
              <a:rPr lang="en-US" sz="2300" dirty="0">
                <a:ln w="18415" cmpd="sng">
                  <a:solidFill>
                    <a:srgbClr val="FFFFFF"/>
                  </a:solidFill>
                  <a:prstDash val="solid"/>
                </a:ln>
                <a:solidFill>
                  <a:srgbClr val="FFFFFF"/>
                </a:solidFill>
                <a:effectLst>
                  <a:outerShdw blurRad="63500" dir="3600000" algn="tl" rotWithShape="0">
                    <a:srgbClr val="000000">
                      <a:alpha val="70000"/>
                    </a:srgbClr>
                  </a:outerShdw>
                </a:effectLst>
              </a:rPr>
              <a:t>OF THESE GALAXIES FILLED WITH STARS CIRCLED BY PLANETS CIRCLED BY MOONS ARE PART OF </a:t>
            </a:r>
            <a:r>
              <a:rPr lang="en-US" sz="2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a:t>
            </a:r>
            <a:endParaRPr lang="en-US" sz="23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114300" y="8876050"/>
            <a:ext cx="11430000" cy="929640"/>
          </a:xfrm>
        </p:spPr>
        <p:txBody>
          <a:bodyPr>
            <a:noAutofit/>
          </a:bodyPr>
          <a:lstStyle/>
          <a:p>
            <a:pPr marL="0" indent="0" algn="ctr">
              <a:buNone/>
            </a:pPr>
            <a:r>
              <a:rPr lang="en-US" sz="52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a:t>
            </a:r>
            <a:r>
              <a:rPr lang="en-US" sz="5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UNIVERSE IS EVERYTHING THERE IS.</a:t>
            </a:r>
          </a:p>
        </p:txBody>
      </p:sp>
      <p:sp>
        <p:nvSpPr>
          <p:cNvPr id="6" name="TextBox 5"/>
          <p:cNvSpPr txBox="1"/>
          <p:nvPr/>
        </p:nvSpPr>
        <p:spPr>
          <a:xfrm>
            <a:off x="114300" y="3329849"/>
            <a:ext cx="11430000" cy="3170099"/>
          </a:xfrm>
          <a:prstGeom prst="rect">
            <a:avLst/>
          </a:prstGeom>
          <a:noFill/>
        </p:spPr>
        <p:txBody>
          <a:bodyPr wrap="square" rtlCol="0">
            <a:spAutoFit/>
          </a:bodyPr>
          <a:lstStyle/>
          <a:p>
            <a:pPr algn="ctr"/>
            <a:r>
              <a:rPr lang="en-US" sz="20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UNIVERSE</a:t>
            </a:r>
          </a:p>
        </p:txBody>
      </p:sp>
    </p:spTree>
    <p:extLst>
      <p:ext uri="{BB962C8B-B14F-4D97-AF65-F5344CB8AC3E}">
        <p14:creationId xmlns:p14="http://schemas.microsoft.com/office/powerpoint/2010/main" val="19416216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658600" cy="982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66700" y="266700"/>
            <a:ext cx="8551026" cy="807772"/>
          </a:xfrm>
        </p:spPr>
        <p:txBody>
          <a:bodyPr>
            <a:normAutofit fontScale="90000"/>
          </a:bodyPr>
          <a:lstStyle/>
          <a:p>
            <a:pPr algn="l"/>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SO HOW DID YOU GET HERE?</a:t>
            </a:r>
            <a:endPar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76" y="1310641"/>
            <a:ext cx="1993066" cy="22405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4101" y="3009005"/>
            <a:ext cx="5387251" cy="60562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78841" y="2714665"/>
            <a:ext cx="4394055" cy="2871390"/>
          </a:xfrm>
          <a:prstGeom prst="rect">
            <a:avLst/>
          </a:prstGeom>
        </p:spPr>
      </p:pic>
      <p:sp>
        <p:nvSpPr>
          <p:cNvPr id="9" name="TextBox 8"/>
          <p:cNvSpPr txBox="1"/>
          <p:nvPr/>
        </p:nvSpPr>
        <p:spPr>
          <a:xfrm>
            <a:off x="2270588" y="1575328"/>
            <a:ext cx="4857750" cy="493317"/>
          </a:xfrm>
          <a:prstGeom prst="rect">
            <a:avLst/>
          </a:prstGeom>
          <a:noFill/>
        </p:spPr>
        <p:txBody>
          <a:bodyPr wrap="square" lIns="122786" tIns="61393" rIns="122786" bIns="61393" rtlCol="0">
            <a:spAutoFit/>
          </a:bodyPr>
          <a:lstStyle/>
          <a:p>
            <a:r>
              <a:rPr lang="en-US" dirty="0" smtClean="0"/>
              <a:t>ON A PLANET…</a:t>
            </a:r>
            <a:endParaRPr lang="en-US" dirty="0"/>
          </a:p>
        </p:txBody>
      </p:sp>
      <p:sp>
        <p:nvSpPr>
          <p:cNvPr id="10" name="TextBox 9"/>
          <p:cNvSpPr txBox="1"/>
          <p:nvPr/>
        </p:nvSpPr>
        <p:spPr>
          <a:xfrm>
            <a:off x="4686909" y="2744316"/>
            <a:ext cx="4371975" cy="493317"/>
          </a:xfrm>
          <a:prstGeom prst="rect">
            <a:avLst/>
          </a:prstGeom>
          <a:noFill/>
        </p:spPr>
        <p:txBody>
          <a:bodyPr wrap="square" lIns="122786" tIns="61393" rIns="122786" bIns="61393" rtlCol="0">
            <a:spAutoFit/>
          </a:bodyPr>
          <a:lstStyle/>
          <a:p>
            <a:r>
              <a:rPr lang="en-US" dirty="0" smtClean="0"/>
              <a:t>GOING AROUND A STAR…</a:t>
            </a:r>
            <a:endParaRPr lang="en-US" dirty="0"/>
          </a:p>
        </p:txBody>
      </p:sp>
      <p:sp>
        <p:nvSpPr>
          <p:cNvPr id="11" name="TextBox 10"/>
          <p:cNvSpPr txBox="1"/>
          <p:nvPr/>
        </p:nvSpPr>
        <p:spPr>
          <a:xfrm>
            <a:off x="7128338" y="3885672"/>
            <a:ext cx="3861091" cy="493317"/>
          </a:xfrm>
          <a:prstGeom prst="rect">
            <a:avLst/>
          </a:prstGeom>
          <a:noFill/>
        </p:spPr>
        <p:txBody>
          <a:bodyPr wrap="square" lIns="122786" tIns="61393" rIns="122786" bIns="61393" rtlCol="0">
            <a:spAutoFit/>
          </a:bodyPr>
          <a:lstStyle/>
          <a:p>
            <a:r>
              <a:rPr lang="en-US" dirty="0" smtClean="0"/>
              <a:t>GOING AROUND A GALAXY…</a:t>
            </a:r>
            <a:endParaRPr lang="en-US" dirty="0"/>
          </a:p>
        </p:txBody>
      </p:sp>
      <p:sp>
        <p:nvSpPr>
          <p:cNvPr id="12" name="TextBox 11"/>
          <p:cNvSpPr txBox="1"/>
          <p:nvPr/>
        </p:nvSpPr>
        <p:spPr>
          <a:xfrm>
            <a:off x="952500" y="8724900"/>
            <a:ext cx="10706099" cy="954982"/>
          </a:xfrm>
          <a:prstGeom prst="rect">
            <a:avLst/>
          </a:prstGeom>
          <a:noFill/>
        </p:spPr>
        <p:txBody>
          <a:bodyPr wrap="square" lIns="122786" tIns="61393" rIns="122786" bIns="61393" rtlCol="0">
            <a:spAutoFit/>
          </a:bodyPr>
          <a:lstStyle/>
          <a:p>
            <a:pPr algn="ctr"/>
            <a:r>
              <a:rPr lang="en-US"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…IN </a:t>
            </a:r>
            <a:r>
              <a:rPr lang="en-U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 UNIVERSE FULL OF GALAXIES?</a:t>
            </a:r>
          </a:p>
        </p:txBody>
      </p:sp>
    </p:spTree>
    <p:extLst>
      <p:ext uri="{BB962C8B-B14F-4D97-AF65-F5344CB8AC3E}">
        <p14:creationId xmlns:p14="http://schemas.microsoft.com/office/powerpoint/2010/main" val="1049624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2173" r="2795" b="6321"/>
          <a:stretch/>
        </p:blipFill>
        <p:spPr>
          <a:xfrm>
            <a:off x="0" y="4872843"/>
            <a:ext cx="11658600" cy="4956957"/>
          </a:xfrm>
          <a:prstGeom prst="rect">
            <a:avLst/>
          </a:prstGeom>
        </p:spPr>
      </p:pic>
      <p:sp>
        <p:nvSpPr>
          <p:cNvPr id="2" name="Title 1"/>
          <p:cNvSpPr>
            <a:spLocks noGrp="1"/>
          </p:cNvSpPr>
          <p:nvPr>
            <p:ph type="title"/>
          </p:nvPr>
        </p:nvSpPr>
        <p:spPr>
          <a:xfrm>
            <a:off x="582930" y="34751"/>
            <a:ext cx="10492740" cy="1463092"/>
          </a:xfrm>
        </p:spPr>
        <p:txBody>
          <a:bodyPr>
            <a:normAutofit/>
          </a:bodyPr>
          <a:lstStyle/>
          <a:p>
            <a:r>
              <a:rPr lang="en-US" sz="1900" dirty="0"/>
              <a:t>YOU CAME FROM INSIDE YOUR MOMMY.</a:t>
            </a:r>
            <a:br>
              <a:rPr lang="en-US" sz="1900" dirty="0"/>
            </a:br>
            <a:r>
              <a:rPr lang="en-US" sz="1900" dirty="0"/>
              <a:t>YOUR MOMMY CAME FROM INSIDE YOUR GRANDMOMMY.</a:t>
            </a:r>
            <a:br>
              <a:rPr lang="en-US" sz="1900" dirty="0"/>
            </a:br>
            <a:r>
              <a:rPr lang="en-US" sz="1900" dirty="0"/>
              <a:t>YOUR GRANDMOMMY CAME FROM INSIDE YOUR GREAT GRANDMOMMY.</a:t>
            </a:r>
            <a:br>
              <a:rPr lang="en-US" sz="1900" dirty="0"/>
            </a:br>
            <a:r>
              <a:rPr lang="en-US" sz="1900" dirty="0"/>
              <a:t>ON AND ON, BACK THROUGH TIME…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30" y="1419860"/>
            <a:ext cx="1908124" cy="26212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340" y="1419860"/>
            <a:ext cx="1704692" cy="26361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109" y="1419860"/>
            <a:ext cx="1576814" cy="262128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7297" y="1439124"/>
            <a:ext cx="1468984" cy="261691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3392" y="1439124"/>
            <a:ext cx="1592109" cy="2621280"/>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r="50000"/>
          <a:stretch/>
        </p:blipFill>
        <p:spPr>
          <a:xfrm>
            <a:off x="9812656" y="1434755"/>
            <a:ext cx="1613098" cy="2621280"/>
          </a:xfrm>
          <a:prstGeom prst="rect">
            <a:avLst/>
          </a:prstGeom>
        </p:spPr>
      </p:pic>
      <p:sp>
        <p:nvSpPr>
          <p:cNvPr id="4" name="TextBox 3"/>
          <p:cNvSpPr txBox="1"/>
          <p:nvPr/>
        </p:nvSpPr>
        <p:spPr>
          <a:xfrm>
            <a:off x="97155" y="4368800"/>
            <a:ext cx="11464290" cy="1001148"/>
          </a:xfrm>
          <a:prstGeom prst="rect">
            <a:avLst/>
          </a:prstGeom>
          <a:noFill/>
        </p:spPr>
        <p:txBody>
          <a:bodyPr wrap="square" lIns="122786" tIns="61393" rIns="122786" bIns="61393" rtlCol="0">
            <a:spAutoFit/>
          </a:bodyPr>
          <a:lstStyle/>
          <a:p>
            <a:pPr algn="ctr"/>
            <a:r>
              <a:rPr lang="en-US" sz="1900" dirty="0"/>
              <a:t>…GREAT </a:t>
            </a:r>
            <a:r>
              <a:rPr lang="en-US" sz="1900" dirty="0" err="1"/>
              <a:t>GREAT</a:t>
            </a:r>
            <a:r>
              <a:rPr lang="en-US" sz="1900" dirty="0"/>
              <a:t> </a:t>
            </a:r>
            <a:r>
              <a:rPr lang="en-US" sz="1900" dirty="0" err="1"/>
              <a:t>GREAT</a:t>
            </a:r>
            <a:r>
              <a:rPr lang="en-US" sz="1900" dirty="0"/>
              <a:t> </a:t>
            </a:r>
            <a:r>
              <a:rPr lang="en-US" sz="1900" dirty="0" err="1"/>
              <a:t>GREAT</a:t>
            </a:r>
            <a:r>
              <a:rPr lang="en-US" sz="1900" dirty="0"/>
              <a:t> </a:t>
            </a:r>
            <a:r>
              <a:rPr lang="en-US" sz="1900" dirty="0" err="1"/>
              <a:t>GREAT</a:t>
            </a:r>
            <a:r>
              <a:rPr lang="en-US" sz="1900" dirty="0"/>
              <a:t> </a:t>
            </a:r>
            <a:r>
              <a:rPr lang="en-US" sz="1900" dirty="0" err="1"/>
              <a:t>GREAT</a:t>
            </a:r>
            <a:r>
              <a:rPr lang="en-US" sz="1900" dirty="0"/>
              <a:t> </a:t>
            </a:r>
            <a:r>
              <a:rPr lang="en-US" sz="1900" dirty="0" err="1"/>
              <a:t>GREAT</a:t>
            </a:r>
            <a:r>
              <a:rPr lang="en-US" sz="1900" dirty="0"/>
              <a:t> </a:t>
            </a:r>
            <a:r>
              <a:rPr lang="en-US" sz="1900" dirty="0" err="1"/>
              <a:t>GREAT</a:t>
            </a:r>
            <a:r>
              <a:rPr lang="en-US" sz="1900" dirty="0"/>
              <a:t> </a:t>
            </a:r>
            <a:r>
              <a:rPr lang="en-US" sz="1900" dirty="0" err="1"/>
              <a:t>GREAT</a:t>
            </a:r>
            <a:r>
              <a:rPr lang="en-US" sz="1900" dirty="0"/>
              <a:t> </a:t>
            </a:r>
            <a:r>
              <a:rPr lang="en-US" sz="1900" dirty="0" err="1"/>
              <a:t>GREAT</a:t>
            </a:r>
            <a:r>
              <a:rPr lang="en-US" sz="1900" dirty="0"/>
              <a:t> </a:t>
            </a:r>
            <a:r>
              <a:rPr lang="en-US" sz="1900" dirty="0" err="1"/>
              <a:t>GREAT</a:t>
            </a:r>
            <a:r>
              <a:rPr lang="en-US" sz="1900" dirty="0"/>
              <a:t> </a:t>
            </a:r>
            <a:r>
              <a:rPr lang="en-US" sz="1900" dirty="0" err="1"/>
              <a:t>GREAT</a:t>
            </a:r>
            <a:r>
              <a:rPr lang="en-US" sz="1900" dirty="0"/>
              <a:t>…</a:t>
            </a:r>
          </a:p>
          <a:p>
            <a:pPr algn="ctr"/>
            <a:r>
              <a:rPr lang="en-US" sz="1900" dirty="0"/>
              <a:t>OVER 100,000 GREAT-GRANDMOMMIES AGO</a:t>
            </a:r>
          </a:p>
          <a:p>
            <a:pPr algn="ctr"/>
            <a:r>
              <a:rPr lang="en-US" sz="1900" dirty="0"/>
              <a:t>TO A MOMMY WHO LOOKED SOMETHING LIKE THIS:</a:t>
            </a:r>
          </a:p>
        </p:txBody>
      </p:sp>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18914" t="13740" r="12337" b="38286"/>
          <a:stretch/>
        </p:blipFill>
        <p:spPr>
          <a:xfrm>
            <a:off x="4053178" y="5398055"/>
            <a:ext cx="3552244" cy="4144637"/>
          </a:xfrm>
          <a:prstGeom prst="rect">
            <a:avLst/>
          </a:prstGeom>
        </p:spPr>
      </p:pic>
      <p:sp>
        <p:nvSpPr>
          <p:cNvPr id="12" name="TextBox 11"/>
          <p:cNvSpPr txBox="1"/>
          <p:nvPr/>
        </p:nvSpPr>
        <p:spPr>
          <a:xfrm>
            <a:off x="582930" y="4041141"/>
            <a:ext cx="1908124" cy="416373"/>
          </a:xfrm>
          <a:prstGeom prst="rect">
            <a:avLst/>
          </a:prstGeom>
          <a:noFill/>
        </p:spPr>
        <p:txBody>
          <a:bodyPr wrap="square" lIns="122786" tIns="61393" rIns="122786" bIns="61393" rtlCol="0">
            <a:spAutoFit/>
          </a:bodyPr>
          <a:lstStyle/>
          <a:p>
            <a:pPr algn="ctr"/>
            <a:r>
              <a:rPr lang="en-US" sz="1900" dirty="0"/>
              <a:t>100 </a:t>
            </a:r>
            <a:r>
              <a:rPr lang="en-US" sz="1900" dirty="0" smtClean="0"/>
              <a:t>BA*</a:t>
            </a:r>
            <a:endParaRPr lang="en-US" sz="1900" dirty="0"/>
          </a:p>
        </p:txBody>
      </p:sp>
      <p:sp>
        <p:nvSpPr>
          <p:cNvPr id="13" name="TextBox 12"/>
          <p:cNvSpPr txBox="1"/>
          <p:nvPr/>
        </p:nvSpPr>
        <p:spPr>
          <a:xfrm>
            <a:off x="2618623" y="4060405"/>
            <a:ext cx="1908124" cy="416373"/>
          </a:xfrm>
          <a:prstGeom prst="rect">
            <a:avLst/>
          </a:prstGeom>
          <a:noFill/>
        </p:spPr>
        <p:txBody>
          <a:bodyPr wrap="square" lIns="122786" tIns="61393" rIns="122786" bIns="61393" rtlCol="0">
            <a:spAutoFit/>
          </a:bodyPr>
          <a:lstStyle/>
          <a:p>
            <a:pPr algn="ctr"/>
            <a:r>
              <a:rPr lang="en-US" sz="1900" dirty="0"/>
              <a:t>200 BA</a:t>
            </a:r>
          </a:p>
        </p:txBody>
      </p:sp>
      <p:sp>
        <p:nvSpPr>
          <p:cNvPr id="14" name="TextBox 13"/>
          <p:cNvSpPr txBox="1"/>
          <p:nvPr/>
        </p:nvSpPr>
        <p:spPr>
          <a:xfrm>
            <a:off x="4482453" y="4041139"/>
            <a:ext cx="1908124" cy="416373"/>
          </a:xfrm>
          <a:prstGeom prst="rect">
            <a:avLst/>
          </a:prstGeom>
          <a:noFill/>
        </p:spPr>
        <p:txBody>
          <a:bodyPr wrap="square" lIns="122786" tIns="61393" rIns="122786" bIns="61393" rtlCol="0">
            <a:spAutoFit/>
          </a:bodyPr>
          <a:lstStyle/>
          <a:p>
            <a:pPr algn="ctr"/>
            <a:r>
              <a:rPr lang="en-US" sz="1900" dirty="0"/>
              <a:t>1700 BA</a:t>
            </a:r>
          </a:p>
        </p:txBody>
      </p:sp>
      <p:sp>
        <p:nvSpPr>
          <p:cNvPr id="15" name="TextBox 14"/>
          <p:cNvSpPr txBox="1"/>
          <p:nvPr/>
        </p:nvSpPr>
        <p:spPr>
          <a:xfrm>
            <a:off x="6267727" y="4060405"/>
            <a:ext cx="1908124" cy="416373"/>
          </a:xfrm>
          <a:prstGeom prst="rect">
            <a:avLst/>
          </a:prstGeom>
          <a:noFill/>
        </p:spPr>
        <p:txBody>
          <a:bodyPr wrap="square" lIns="122786" tIns="61393" rIns="122786" bIns="61393" rtlCol="0">
            <a:spAutoFit/>
          </a:bodyPr>
          <a:lstStyle/>
          <a:p>
            <a:pPr algn="ctr"/>
            <a:r>
              <a:rPr lang="en-US" sz="1900" dirty="0"/>
              <a:t>2200 BA</a:t>
            </a:r>
          </a:p>
        </p:txBody>
      </p:sp>
      <p:sp>
        <p:nvSpPr>
          <p:cNvPr id="16" name="TextBox 15"/>
          <p:cNvSpPr txBox="1"/>
          <p:nvPr/>
        </p:nvSpPr>
        <p:spPr>
          <a:xfrm>
            <a:off x="7965383" y="4056036"/>
            <a:ext cx="1908124" cy="416373"/>
          </a:xfrm>
          <a:prstGeom prst="rect">
            <a:avLst/>
          </a:prstGeom>
          <a:noFill/>
        </p:spPr>
        <p:txBody>
          <a:bodyPr wrap="square" lIns="122786" tIns="61393" rIns="122786" bIns="61393" rtlCol="0">
            <a:spAutoFit/>
          </a:bodyPr>
          <a:lstStyle/>
          <a:p>
            <a:pPr algn="ctr"/>
            <a:r>
              <a:rPr lang="en-US" sz="1900" dirty="0"/>
              <a:t>3300 BA</a:t>
            </a:r>
          </a:p>
        </p:txBody>
      </p:sp>
      <p:sp>
        <p:nvSpPr>
          <p:cNvPr id="17" name="TextBox 16"/>
          <p:cNvSpPr txBox="1"/>
          <p:nvPr/>
        </p:nvSpPr>
        <p:spPr>
          <a:xfrm>
            <a:off x="9715500" y="4078128"/>
            <a:ext cx="1845945" cy="416373"/>
          </a:xfrm>
          <a:prstGeom prst="rect">
            <a:avLst/>
          </a:prstGeom>
          <a:noFill/>
        </p:spPr>
        <p:txBody>
          <a:bodyPr wrap="square" lIns="122786" tIns="61393" rIns="122786" bIns="61393" rtlCol="0">
            <a:spAutoFit/>
          </a:bodyPr>
          <a:lstStyle/>
          <a:p>
            <a:pPr algn="ctr"/>
            <a:r>
              <a:rPr lang="en-US" sz="1900" dirty="0"/>
              <a:t>25,000 BA</a:t>
            </a:r>
          </a:p>
        </p:txBody>
      </p:sp>
      <p:sp>
        <p:nvSpPr>
          <p:cNvPr id="18" name="TextBox 17"/>
          <p:cNvSpPr txBox="1"/>
          <p:nvPr/>
        </p:nvSpPr>
        <p:spPr>
          <a:xfrm>
            <a:off x="4053177" y="8728044"/>
            <a:ext cx="3552243" cy="708761"/>
          </a:xfrm>
          <a:prstGeom prst="rect">
            <a:avLst/>
          </a:prstGeom>
          <a:noFill/>
        </p:spPr>
        <p:txBody>
          <a:bodyPr wrap="square" lIns="122786" tIns="61393" rIns="122786" bIns="61393" rtlCol="0">
            <a:spAutoFit/>
          </a:bodyPr>
          <a:lstStyle/>
          <a:p>
            <a:pPr algn="ctr"/>
            <a:r>
              <a:rPr lang="en-US" sz="3800" b="1" dirty="0">
                <a:solidFill>
                  <a:schemeClr val="bg1"/>
                </a:solidFill>
              </a:rPr>
              <a:t>3,000,000 BA</a:t>
            </a:r>
          </a:p>
        </p:txBody>
      </p:sp>
      <p:sp>
        <p:nvSpPr>
          <p:cNvPr id="24" name="TextBox 23"/>
          <p:cNvSpPr txBox="1"/>
          <p:nvPr/>
        </p:nvSpPr>
        <p:spPr>
          <a:xfrm>
            <a:off x="8572499" y="9079432"/>
            <a:ext cx="2880111" cy="416373"/>
          </a:xfrm>
          <a:prstGeom prst="rect">
            <a:avLst/>
          </a:prstGeom>
          <a:noFill/>
        </p:spPr>
        <p:txBody>
          <a:bodyPr wrap="square" lIns="122786" tIns="61393" rIns="122786" bIns="61393" rtlCol="0">
            <a:spAutoFit/>
          </a:bodyPr>
          <a:lstStyle/>
          <a:p>
            <a:pPr algn="ctr"/>
            <a:r>
              <a:rPr lang="en-US" sz="1900" dirty="0" smtClean="0"/>
              <a:t>*BA = “Birthdays Ago”</a:t>
            </a:r>
            <a:endParaRPr lang="en-US" sz="1900" dirty="0"/>
          </a:p>
        </p:txBody>
      </p:sp>
    </p:spTree>
    <p:extLst>
      <p:ext uri="{BB962C8B-B14F-4D97-AF65-F5344CB8AC3E}">
        <p14:creationId xmlns:p14="http://schemas.microsoft.com/office/powerpoint/2010/main" val="41503485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2208</TotalTime>
  <Words>1457</Words>
  <Application>Microsoft Office PowerPoint</Application>
  <PresentationFormat>Custom</PresentationFormat>
  <Paragraphs>198</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WELCOME TO LIFE</vt:lpstr>
      <vt:lpstr>PowerPoint Presentation</vt:lpstr>
      <vt:lpstr>EARTH</vt:lpstr>
      <vt:lpstr>THAT BIG BRIGHT HOT BALL IN THE SKY DURING THE DAY IS    THE  SUN  OUR EARTH GOES AROUND THE SUN.</vt:lpstr>
      <vt:lpstr>THE BIG GLOWING CIRCLE IN THE SKY AT NIGHT? THAT IS </vt:lpstr>
      <vt:lpstr>SOME OF THE BRIGHT SPOTS IN THE NIGHT SKY ARE PLANETS TOO. THEY DON’T TWINKLE, BUT THEY DO GO AROUND THE SUN</vt:lpstr>
      <vt:lpstr>THE SKY IS FILLED WITH GALAXIES. THERE ARE OVER 10,000 GALAXIES ON THIS PAGE AND IT WOULD TAKE 23,700,000 PAGES TO COVER THE NIGHT SKY. ALL OF THESE GALAXIES FILLED WITH STARS CIRCLED BY PLANETS CIRCLED BY MOONS ARE PART OF THE…</vt:lpstr>
      <vt:lpstr>SO HOW DID YOU GET HERE?</vt:lpstr>
      <vt:lpstr>YOU CAME FROM INSIDE YOUR MOMMY. YOUR MOMMY CAME FROM INSIDE YOUR GRANDMOMMY. YOUR GRANDMOMMY CAME FROM INSIDE YOUR GREAT GRANDMOMMY. ON AND ON, BACK THROUGH TIME…</vt:lpstr>
      <vt:lpstr>BUT IT DOESN’T STOP THERE! SHE CAME FROM INSIDE HER MOMMY, WHO CAME FROM INSIDE HER GRANDMOMMY, WHO CAME FROM INSIDE HER GREAT-GRANDMOMMY…</vt:lpstr>
      <vt:lpstr>PowerPoint Presentation</vt:lpstr>
      <vt:lpstr>PowerPoint Presentation</vt:lpstr>
      <vt:lpstr>PowerPoint Presentation</vt:lpstr>
      <vt:lpstr>PowerPoint Presentation</vt:lpstr>
      <vt:lpstr>ALL OF THIS WAS HAPPENING IN THE EARTH’S OCEANS, WHICH WERE GETTING PRETTY CROWDED…</vt:lpstr>
      <vt:lpstr>PowerPoint Presentation</vt:lpstr>
      <vt:lpstr>PowerPoint Presentation</vt:lpstr>
      <vt:lpstr>PowerPoint Presentation</vt:lpstr>
      <vt:lpstr>YOU ARE HOMO SAPIENS!</vt:lpstr>
      <vt:lpstr>PowerPoint Presentation</vt:lpstr>
      <vt:lpstr>PowerPoint Presentation</vt:lpstr>
      <vt:lpstr>PowerPoint Presentation</vt:lpstr>
      <vt:lpstr>PowerPoint Presentation</vt:lpstr>
      <vt:lpstr>PowerPoint Presentation</vt:lpstr>
      <vt:lpstr>PowerPoint Presentation</vt:lpstr>
      <vt:lpstr>This book would not be possible without these Public Domain and Creative Commons Photos: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LIFE</dc:title>
  <dc:creator>ideonexus</dc:creator>
  <cp:lastModifiedBy>ideonexus</cp:lastModifiedBy>
  <cp:revision>138</cp:revision>
  <dcterms:created xsi:type="dcterms:W3CDTF">2012-01-14T02:31:10Z</dcterms:created>
  <dcterms:modified xsi:type="dcterms:W3CDTF">2012-07-17T12:06:52Z</dcterms:modified>
</cp:coreProperties>
</file>